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2"/>
  </p:notesMasterIdLst>
  <p:handoutMasterIdLst>
    <p:handoutMasterId r:id="rId23"/>
  </p:handoutMasterIdLst>
  <p:sldIdLst>
    <p:sldId id="278" r:id="rId2"/>
    <p:sldId id="299" r:id="rId3"/>
    <p:sldId id="263" r:id="rId4"/>
    <p:sldId id="264" r:id="rId5"/>
    <p:sldId id="265" r:id="rId6"/>
    <p:sldId id="297" r:id="rId7"/>
    <p:sldId id="407" r:id="rId8"/>
    <p:sldId id="302" r:id="rId9"/>
    <p:sldId id="303" r:id="rId10"/>
    <p:sldId id="408" r:id="rId11"/>
    <p:sldId id="288" r:id="rId12"/>
    <p:sldId id="404" r:id="rId13"/>
    <p:sldId id="289" r:id="rId14"/>
    <p:sldId id="409" r:id="rId15"/>
    <p:sldId id="305" r:id="rId16"/>
    <p:sldId id="307" r:id="rId17"/>
    <p:sldId id="308" r:id="rId18"/>
    <p:sldId id="309" r:id="rId19"/>
    <p:sldId id="292" r:id="rId20"/>
    <p:sldId id="293" r:id="rId2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C5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60"/>
  </p:normalViewPr>
  <p:slideViewPr>
    <p:cSldViewPr>
      <p:cViewPr varScale="1">
        <p:scale>
          <a:sx n="70" d="100"/>
          <a:sy n="70" d="100"/>
        </p:scale>
        <p:origin x="138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FEF2BB-A6C2-40AE-87E0-EDBD271F1AC0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74673F5-A847-4AB3-AFD9-F0153C354DA5}">
      <dgm:prSet/>
      <dgm:spPr/>
      <dgm:t>
        <a:bodyPr/>
        <a:lstStyle/>
        <a:p>
          <a:r>
            <a:rPr lang="en-AU" dirty="0"/>
            <a:t>Tourism relies on discretionary income and time</a:t>
          </a:r>
          <a:endParaRPr lang="en-US" dirty="0"/>
        </a:p>
      </dgm:t>
    </dgm:pt>
    <dgm:pt modelId="{6465145F-7D9E-4E90-B51D-C1B90AB522BD}" type="parTrans" cxnId="{17AF6BCF-0C40-4164-BCDD-D9E86F737CB0}">
      <dgm:prSet/>
      <dgm:spPr/>
      <dgm:t>
        <a:bodyPr/>
        <a:lstStyle/>
        <a:p>
          <a:endParaRPr lang="en-US"/>
        </a:p>
      </dgm:t>
    </dgm:pt>
    <dgm:pt modelId="{D4F13C1F-76DA-4781-B05C-FB6AC222BFA4}" type="sibTrans" cxnId="{17AF6BCF-0C40-4164-BCDD-D9E86F737CB0}">
      <dgm:prSet/>
      <dgm:spPr/>
      <dgm:t>
        <a:bodyPr/>
        <a:lstStyle/>
        <a:p>
          <a:endParaRPr lang="en-US"/>
        </a:p>
      </dgm:t>
    </dgm:pt>
    <dgm:pt modelId="{CD302E69-2F09-4C05-95B2-17424D4DE22C}">
      <dgm:prSet/>
      <dgm:spPr/>
      <dgm:t>
        <a:bodyPr/>
        <a:lstStyle/>
        <a:p>
          <a:r>
            <a:rPr lang="en-AU"/>
            <a:t>Involves a complex supply and distribution chain </a:t>
          </a:r>
          <a:endParaRPr lang="en-US"/>
        </a:p>
      </dgm:t>
    </dgm:pt>
    <dgm:pt modelId="{52533A82-D9AF-4668-917B-465ABF593601}" type="parTrans" cxnId="{A7EF159E-92A5-48BE-970F-035BF05B5BA7}">
      <dgm:prSet/>
      <dgm:spPr/>
      <dgm:t>
        <a:bodyPr/>
        <a:lstStyle/>
        <a:p>
          <a:endParaRPr lang="en-US"/>
        </a:p>
      </dgm:t>
    </dgm:pt>
    <dgm:pt modelId="{8AE48959-54C1-432B-9DFD-52E25E2F78D4}" type="sibTrans" cxnId="{A7EF159E-92A5-48BE-970F-035BF05B5BA7}">
      <dgm:prSet/>
      <dgm:spPr/>
      <dgm:t>
        <a:bodyPr/>
        <a:lstStyle/>
        <a:p>
          <a:endParaRPr lang="en-US"/>
        </a:p>
      </dgm:t>
    </dgm:pt>
    <dgm:pt modelId="{0214B451-BD35-4DEF-909C-EF26163E6EB7}">
      <dgm:prSet/>
      <dgm:spPr/>
      <dgm:t>
        <a:bodyPr/>
        <a:lstStyle/>
        <a:p>
          <a:r>
            <a:rPr lang="en-AU"/>
            <a:t>Has many stakeholders at different levels </a:t>
          </a:r>
          <a:endParaRPr lang="en-US"/>
        </a:p>
      </dgm:t>
    </dgm:pt>
    <dgm:pt modelId="{11E1CCFB-5F99-4941-91FB-A96D87A77034}" type="parTrans" cxnId="{64F83217-2F3A-430D-96B2-757640E0A319}">
      <dgm:prSet/>
      <dgm:spPr/>
      <dgm:t>
        <a:bodyPr/>
        <a:lstStyle/>
        <a:p>
          <a:endParaRPr lang="en-US"/>
        </a:p>
      </dgm:t>
    </dgm:pt>
    <dgm:pt modelId="{3B735DB1-5735-41E9-80FB-1A3DD7C5D891}" type="sibTrans" cxnId="{64F83217-2F3A-430D-96B2-757640E0A319}">
      <dgm:prSet/>
      <dgm:spPr/>
      <dgm:t>
        <a:bodyPr/>
        <a:lstStyle/>
        <a:p>
          <a:endParaRPr lang="en-US"/>
        </a:p>
      </dgm:t>
    </dgm:pt>
    <dgm:pt modelId="{78F8D5FF-7CB0-4191-A7CD-C74317119C2F}">
      <dgm:prSet/>
      <dgm:spPr/>
      <dgm:t>
        <a:bodyPr/>
        <a:lstStyle/>
        <a:p>
          <a:r>
            <a:rPr lang="en-AU"/>
            <a:t>Is vulnerable to trends and events outside of its control  </a:t>
          </a:r>
          <a:endParaRPr lang="en-US"/>
        </a:p>
      </dgm:t>
    </dgm:pt>
    <dgm:pt modelId="{D0989A6B-2274-4621-8744-7D7A6C590DA7}" type="parTrans" cxnId="{1BDC38FB-E508-4101-BFA1-54E44DCDAFA1}">
      <dgm:prSet/>
      <dgm:spPr/>
      <dgm:t>
        <a:bodyPr/>
        <a:lstStyle/>
        <a:p>
          <a:endParaRPr lang="en-US"/>
        </a:p>
      </dgm:t>
    </dgm:pt>
    <dgm:pt modelId="{F3C2F310-DFCB-41E9-940C-D6313BFDEBFB}" type="sibTrans" cxnId="{1BDC38FB-E508-4101-BFA1-54E44DCDAFA1}">
      <dgm:prSet/>
      <dgm:spPr/>
      <dgm:t>
        <a:bodyPr/>
        <a:lstStyle/>
        <a:p>
          <a:endParaRPr lang="en-US"/>
        </a:p>
      </dgm:t>
    </dgm:pt>
    <dgm:pt modelId="{3F4E3F2C-5A58-4DAB-9244-4E75C3EEBDED}" type="pres">
      <dgm:prSet presAssocID="{55FEF2BB-A6C2-40AE-87E0-EDBD271F1AC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B6AD99DD-93E9-4B03-A5F9-4A940FB5A6BB}" type="pres">
      <dgm:prSet presAssocID="{B74673F5-A847-4AB3-AFD9-F0153C354DA5}" presName="thickLine" presStyleLbl="alignNode1" presStyleIdx="0" presStyleCnt="4"/>
      <dgm:spPr/>
    </dgm:pt>
    <dgm:pt modelId="{A13317A4-464E-4E8A-973A-FC9E856EC0A5}" type="pres">
      <dgm:prSet presAssocID="{B74673F5-A847-4AB3-AFD9-F0153C354DA5}" presName="horz1" presStyleCnt="0"/>
      <dgm:spPr/>
    </dgm:pt>
    <dgm:pt modelId="{ACE2F0B2-BC4E-4C30-87C6-B1CBA80C25FB}" type="pres">
      <dgm:prSet presAssocID="{B74673F5-A847-4AB3-AFD9-F0153C354DA5}" presName="tx1" presStyleLbl="revTx" presStyleIdx="0" presStyleCnt="4"/>
      <dgm:spPr/>
      <dgm:t>
        <a:bodyPr/>
        <a:lstStyle/>
        <a:p>
          <a:endParaRPr lang="en-GB"/>
        </a:p>
      </dgm:t>
    </dgm:pt>
    <dgm:pt modelId="{7651795B-C010-43F8-A2DA-6F14DCD289F9}" type="pres">
      <dgm:prSet presAssocID="{B74673F5-A847-4AB3-AFD9-F0153C354DA5}" presName="vert1" presStyleCnt="0"/>
      <dgm:spPr/>
    </dgm:pt>
    <dgm:pt modelId="{C2FBDEFF-2FE5-4A13-BB3D-C99CE2A2195D}" type="pres">
      <dgm:prSet presAssocID="{CD302E69-2F09-4C05-95B2-17424D4DE22C}" presName="thickLine" presStyleLbl="alignNode1" presStyleIdx="1" presStyleCnt="4"/>
      <dgm:spPr/>
    </dgm:pt>
    <dgm:pt modelId="{9CE6C0B4-C70E-4258-89C3-ACF743EB1C6F}" type="pres">
      <dgm:prSet presAssocID="{CD302E69-2F09-4C05-95B2-17424D4DE22C}" presName="horz1" presStyleCnt="0"/>
      <dgm:spPr/>
    </dgm:pt>
    <dgm:pt modelId="{7E58AE90-EAFE-4130-A9AD-11A6522401A7}" type="pres">
      <dgm:prSet presAssocID="{CD302E69-2F09-4C05-95B2-17424D4DE22C}" presName="tx1" presStyleLbl="revTx" presStyleIdx="1" presStyleCnt="4"/>
      <dgm:spPr/>
      <dgm:t>
        <a:bodyPr/>
        <a:lstStyle/>
        <a:p>
          <a:endParaRPr lang="en-GB"/>
        </a:p>
      </dgm:t>
    </dgm:pt>
    <dgm:pt modelId="{30992F5C-AD4B-46C8-8B6F-339B19721706}" type="pres">
      <dgm:prSet presAssocID="{CD302E69-2F09-4C05-95B2-17424D4DE22C}" presName="vert1" presStyleCnt="0"/>
      <dgm:spPr/>
    </dgm:pt>
    <dgm:pt modelId="{9DA26814-B820-4EFD-9B67-3F1EEEADDBF9}" type="pres">
      <dgm:prSet presAssocID="{0214B451-BD35-4DEF-909C-EF26163E6EB7}" presName="thickLine" presStyleLbl="alignNode1" presStyleIdx="2" presStyleCnt="4"/>
      <dgm:spPr/>
    </dgm:pt>
    <dgm:pt modelId="{47BF67FE-42AF-4508-BF55-3AD2B6BCEB20}" type="pres">
      <dgm:prSet presAssocID="{0214B451-BD35-4DEF-909C-EF26163E6EB7}" presName="horz1" presStyleCnt="0"/>
      <dgm:spPr/>
    </dgm:pt>
    <dgm:pt modelId="{02571712-983A-43D8-A7E4-10B685603FBD}" type="pres">
      <dgm:prSet presAssocID="{0214B451-BD35-4DEF-909C-EF26163E6EB7}" presName="tx1" presStyleLbl="revTx" presStyleIdx="2" presStyleCnt="4"/>
      <dgm:spPr/>
      <dgm:t>
        <a:bodyPr/>
        <a:lstStyle/>
        <a:p>
          <a:endParaRPr lang="en-GB"/>
        </a:p>
      </dgm:t>
    </dgm:pt>
    <dgm:pt modelId="{4FED8D96-873F-4786-AC86-13DB75A67F5A}" type="pres">
      <dgm:prSet presAssocID="{0214B451-BD35-4DEF-909C-EF26163E6EB7}" presName="vert1" presStyleCnt="0"/>
      <dgm:spPr/>
    </dgm:pt>
    <dgm:pt modelId="{64D23D76-8E35-4264-8EA6-2EC79FF8D9EC}" type="pres">
      <dgm:prSet presAssocID="{78F8D5FF-7CB0-4191-A7CD-C74317119C2F}" presName="thickLine" presStyleLbl="alignNode1" presStyleIdx="3" presStyleCnt="4"/>
      <dgm:spPr/>
    </dgm:pt>
    <dgm:pt modelId="{CC9A556A-DC13-4B9C-80B4-52FC7A3DA306}" type="pres">
      <dgm:prSet presAssocID="{78F8D5FF-7CB0-4191-A7CD-C74317119C2F}" presName="horz1" presStyleCnt="0"/>
      <dgm:spPr/>
    </dgm:pt>
    <dgm:pt modelId="{AAE9B0AF-BEBF-46B0-AE1B-CE952BE0DB95}" type="pres">
      <dgm:prSet presAssocID="{78F8D5FF-7CB0-4191-A7CD-C74317119C2F}" presName="tx1" presStyleLbl="revTx" presStyleIdx="3" presStyleCnt="4"/>
      <dgm:spPr/>
      <dgm:t>
        <a:bodyPr/>
        <a:lstStyle/>
        <a:p>
          <a:endParaRPr lang="en-GB"/>
        </a:p>
      </dgm:t>
    </dgm:pt>
    <dgm:pt modelId="{8DE96180-68F1-4BF3-A384-1D0EB9B0B2FB}" type="pres">
      <dgm:prSet presAssocID="{78F8D5FF-7CB0-4191-A7CD-C74317119C2F}" presName="vert1" presStyleCnt="0"/>
      <dgm:spPr/>
    </dgm:pt>
  </dgm:ptLst>
  <dgm:cxnLst>
    <dgm:cxn modelId="{5CA4E8A4-1A1B-4919-9AC7-46050B3DA3AE}" type="presOf" srcId="{0214B451-BD35-4DEF-909C-EF26163E6EB7}" destId="{02571712-983A-43D8-A7E4-10B685603FBD}" srcOrd="0" destOrd="0" presId="urn:microsoft.com/office/officeart/2008/layout/LinedList"/>
    <dgm:cxn modelId="{4C0C2AB8-E00D-4F4C-AD17-3D5D1A2B31FB}" type="presOf" srcId="{CD302E69-2F09-4C05-95B2-17424D4DE22C}" destId="{7E58AE90-EAFE-4130-A9AD-11A6522401A7}" srcOrd="0" destOrd="0" presId="urn:microsoft.com/office/officeart/2008/layout/LinedList"/>
    <dgm:cxn modelId="{C07DD567-2B9D-4644-97D3-4B1C783226B0}" type="presOf" srcId="{55FEF2BB-A6C2-40AE-87E0-EDBD271F1AC0}" destId="{3F4E3F2C-5A58-4DAB-9244-4E75C3EEBDED}" srcOrd="0" destOrd="0" presId="urn:microsoft.com/office/officeart/2008/layout/LinedList"/>
    <dgm:cxn modelId="{89819B5B-5A5D-4244-AF18-32B23861CE63}" type="presOf" srcId="{78F8D5FF-7CB0-4191-A7CD-C74317119C2F}" destId="{AAE9B0AF-BEBF-46B0-AE1B-CE952BE0DB95}" srcOrd="0" destOrd="0" presId="urn:microsoft.com/office/officeart/2008/layout/LinedList"/>
    <dgm:cxn modelId="{1BDC38FB-E508-4101-BFA1-54E44DCDAFA1}" srcId="{55FEF2BB-A6C2-40AE-87E0-EDBD271F1AC0}" destId="{78F8D5FF-7CB0-4191-A7CD-C74317119C2F}" srcOrd="3" destOrd="0" parTransId="{D0989A6B-2274-4621-8744-7D7A6C590DA7}" sibTransId="{F3C2F310-DFCB-41E9-940C-D6313BFDEBFB}"/>
    <dgm:cxn modelId="{64F83217-2F3A-430D-96B2-757640E0A319}" srcId="{55FEF2BB-A6C2-40AE-87E0-EDBD271F1AC0}" destId="{0214B451-BD35-4DEF-909C-EF26163E6EB7}" srcOrd="2" destOrd="0" parTransId="{11E1CCFB-5F99-4941-91FB-A96D87A77034}" sibTransId="{3B735DB1-5735-41E9-80FB-1A3DD7C5D891}"/>
    <dgm:cxn modelId="{17AF6BCF-0C40-4164-BCDD-D9E86F737CB0}" srcId="{55FEF2BB-A6C2-40AE-87E0-EDBD271F1AC0}" destId="{B74673F5-A847-4AB3-AFD9-F0153C354DA5}" srcOrd="0" destOrd="0" parTransId="{6465145F-7D9E-4E90-B51D-C1B90AB522BD}" sibTransId="{D4F13C1F-76DA-4781-B05C-FB6AC222BFA4}"/>
    <dgm:cxn modelId="{A7EF159E-92A5-48BE-970F-035BF05B5BA7}" srcId="{55FEF2BB-A6C2-40AE-87E0-EDBD271F1AC0}" destId="{CD302E69-2F09-4C05-95B2-17424D4DE22C}" srcOrd="1" destOrd="0" parTransId="{52533A82-D9AF-4668-917B-465ABF593601}" sibTransId="{8AE48959-54C1-432B-9DFD-52E25E2F78D4}"/>
    <dgm:cxn modelId="{27847338-E068-4C30-BF57-EA3AD4DA5AF2}" type="presOf" srcId="{B74673F5-A847-4AB3-AFD9-F0153C354DA5}" destId="{ACE2F0B2-BC4E-4C30-87C6-B1CBA80C25FB}" srcOrd="0" destOrd="0" presId="urn:microsoft.com/office/officeart/2008/layout/LinedList"/>
    <dgm:cxn modelId="{481959D4-92B5-4CCF-87D9-C5B854249E0E}" type="presParOf" srcId="{3F4E3F2C-5A58-4DAB-9244-4E75C3EEBDED}" destId="{B6AD99DD-93E9-4B03-A5F9-4A940FB5A6BB}" srcOrd="0" destOrd="0" presId="urn:microsoft.com/office/officeart/2008/layout/LinedList"/>
    <dgm:cxn modelId="{F2D116F5-0DF1-49F2-969A-8533B56E94AD}" type="presParOf" srcId="{3F4E3F2C-5A58-4DAB-9244-4E75C3EEBDED}" destId="{A13317A4-464E-4E8A-973A-FC9E856EC0A5}" srcOrd="1" destOrd="0" presId="urn:microsoft.com/office/officeart/2008/layout/LinedList"/>
    <dgm:cxn modelId="{A24879A4-7074-42F3-834F-3CA3F924517C}" type="presParOf" srcId="{A13317A4-464E-4E8A-973A-FC9E856EC0A5}" destId="{ACE2F0B2-BC4E-4C30-87C6-B1CBA80C25FB}" srcOrd="0" destOrd="0" presId="urn:microsoft.com/office/officeart/2008/layout/LinedList"/>
    <dgm:cxn modelId="{8C6C186C-9686-4C61-B008-DE4325871841}" type="presParOf" srcId="{A13317A4-464E-4E8A-973A-FC9E856EC0A5}" destId="{7651795B-C010-43F8-A2DA-6F14DCD289F9}" srcOrd="1" destOrd="0" presId="urn:microsoft.com/office/officeart/2008/layout/LinedList"/>
    <dgm:cxn modelId="{DDF880F2-AB84-4AE7-A903-3A14D9F7ADBB}" type="presParOf" srcId="{3F4E3F2C-5A58-4DAB-9244-4E75C3EEBDED}" destId="{C2FBDEFF-2FE5-4A13-BB3D-C99CE2A2195D}" srcOrd="2" destOrd="0" presId="urn:microsoft.com/office/officeart/2008/layout/LinedList"/>
    <dgm:cxn modelId="{312F268D-0D91-4A91-9D68-C7B1905C2C0F}" type="presParOf" srcId="{3F4E3F2C-5A58-4DAB-9244-4E75C3EEBDED}" destId="{9CE6C0B4-C70E-4258-89C3-ACF743EB1C6F}" srcOrd="3" destOrd="0" presId="urn:microsoft.com/office/officeart/2008/layout/LinedList"/>
    <dgm:cxn modelId="{20218F3E-3210-4482-BD3F-29A95C93BF71}" type="presParOf" srcId="{9CE6C0B4-C70E-4258-89C3-ACF743EB1C6F}" destId="{7E58AE90-EAFE-4130-A9AD-11A6522401A7}" srcOrd="0" destOrd="0" presId="urn:microsoft.com/office/officeart/2008/layout/LinedList"/>
    <dgm:cxn modelId="{8FC654A4-52AF-4533-8142-E8F01A00AB62}" type="presParOf" srcId="{9CE6C0B4-C70E-4258-89C3-ACF743EB1C6F}" destId="{30992F5C-AD4B-46C8-8B6F-339B19721706}" srcOrd="1" destOrd="0" presId="urn:microsoft.com/office/officeart/2008/layout/LinedList"/>
    <dgm:cxn modelId="{9A276A68-63E6-4FF8-AD4B-0B7CE96BF1D9}" type="presParOf" srcId="{3F4E3F2C-5A58-4DAB-9244-4E75C3EEBDED}" destId="{9DA26814-B820-4EFD-9B67-3F1EEEADDBF9}" srcOrd="4" destOrd="0" presId="urn:microsoft.com/office/officeart/2008/layout/LinedList"/>
    <dgm:cxn modelId="{30135A33-CAB8-40E6-99D5-DCFECA874B98}" type="presParOf" srcId="{3F4E3F2C-5A58-4DAB-9244-4E75C3EEBDED}" destId="{47BF67FE-42AF-4508-BF55-3AD2B6BCEB20}" srcOrd="5" destOrd="0" presId="urn:microsoft.com/office/officeart/2008/layout/LinedList"/>
    <dgm:cxn modelId="{C276BF1B-0B6E-40E4-A887-8832DD0ACE0F}" type="presParOf" srcId="{47BF67FE-42AF-4508-BF55-3AD2B6BCEB20}" destId="{02571712-983A-43D8-A7E4-10B685603FBD}" srcOrd="0" destOrd="0" presId="urn:microsoft.com/office/officeart/2008/layout/LinedList"/>
    <dgm:cxn modelId="{BE6DA131-20DC-464C-A328-BB8CEA482AD3}" type="presParOf" srcId="{47BF67FE-42AF-4508-BF55-3AD2B6BCEB20}" destId="{4FED8D96-873F-4786-AC86-13DB75A67F5A}" srcOrd="1" destOrd="0" presId="urn:microsoft.com/office/officeart/2008/layout/LinedList"/>
    <dgm:cxn modelId="{BE79AD68-F828-4E05-BB50-D281C9403605}" type="presParOf" srcId="{3F4E3F2C-5A58-4DAB-9244-4E75C3EEBDED}" destId="{64D23D76-8E35-4264-8EA6-2EC79FF8D9EC}" srcOrd="6" destOrd="0" presId="urn:microsoft.com/office/officeart/2008/layout/LinedList"/>
    <dgm:cxn modelId="{B49BE772-65EC-4F7D-ABDF-325F4CB4563A}" type="presParOf" srcId="{3F4E3F2C-5A58-4DAB-9244-4E75C3EEBDED}" destId="{CC9A556A-DC13-4B9C-80B4-52FC7A3DA306}" srcOrd="7" destOrd="0" presId="urn:microsoft.com/office/officeart/2008/layout/LinedList"/>
    <dgm:cxn modelId="{B824D55C-F04C-4FC3-8BFB-441415EAF11F}" type="presParOf" srcId="{CC9A556A-DC13-4B9C-80B4-52FC7A3DA306}" destId="{AAE9B0AF-BEBF-46B0-AE1B-CE952BE0DB95}" srcOrd="0" destOrd="0" presId="urn:microsoft.com/office/officeart/2008/layout/LinedList"/>
    <dgm:cxn modelId="{E213361D-EB60-4EAE-A2D8-7FA4B65413D5}" type="presParOf" srcId="{CC9A556A-DC13-4B9C-80B4-52FC7A3DA306}" destId="{8DE96180-68F1-4BF3-A384-1D0EB9B0B2F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084537-8808-4035-93BA-441BD41991C3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948F009-4C6E-4ADA-9FFD-7BEF6BDA906D}">
      <dgm:prSet/>
      <dgm:spPr/>
      <dgm:t>
        <a:bodyPr/>
        <a:lstStyle/>
        <a:p>
          <a:r>
            <a:rPr lang="en-AU"/>
            <a:t>Forecasting and Business as Usual approaches </a:t>
          </a:r>
          <a:endParaRPr lang="en-US"/>
        </a:p>
      </dgm:t>
    </dgm:pt>
    <dgm:pt modelId="{25170907-DC0F-4CD7-8A3E-F07E25C99F58}" type="parTrans" cxnId="{D48CCF51-CDDA-4C81-B0FC-C05B3990B9B1}">
      <dgm:prSet/>
      <dgm:spPr/>
      <dgm:t>
        <a:bodyPr/>
        <a:lstStyle/>
        <a:p>
          <a:endParaRPr lang="en-US"/>
        </a:p>
      </dgm:t>
    </dgm:pt>
    <dgm:pt modelId="{2B442A6E-53F6-4C79-B30A-1CF5796D2B19}" type="sibTrans" cxnId="{D48CCF51-CDDA-4C81-B0FC-C05B3990B9B1}">
      <dgm:prSet/>
      <dgm:spPr/>
      <dgm:t>
        <a:bodyPr/>
        <a:lstStyle/>
        <a:p>
          <a:endParaRPr lang="en-US"/>
        </a:p>
      </dgm:t>
    </dgm:pt>
    <dgm:pt modelId="{93D02811-CBF5-458A-8A6F-ADEB3E44DE07}">
      <dgm:prSet/>
      <dgm:spPr/>
      <dgm:t>
        <a:bodyPr/>
        <a:lstStyle/>
        <a:p>
          <a:r>
            <a:rPr lang="en-AU"/>
            <a:t>Scenario-based planning: offers the chance to explore more complexity and uncertainty, presenting alternative, plausible futures. </a:t>
          </a:r>
          <a:endParaRPr lang="en-US"/>
        </a:p>
      </dgm:t>
    </dgm:pt>
    <dgm:pt modelId="{7AA23FBB-94EC-4441-9B8E-93BC6280EB26}" type="parTrans" cxnId="{77C18227-CAE1-4A0F-B7B1-499F183ABF09}">
      <dgm:prSet/>
      <dgm:spPr/>
      <dgm:t>
        <a:bodyPr/>
        <a:lstStyle/>
        <a:p>
          <a:endParaRPr lang="en-US"/>
        </a:p>
      </dgm:t>
    </dgm:pt>
    <dgm:pt modelId="{0D561C34-9D8C-4749-8C77-BCBD3943EAE5}" type="sibTrans" cxnId="{77C18227-CAE1-4A0F-B7B1-499F183ABF09}">
      <dgm:prSet/>
      <dgm:spPr/>
      <dgm:t>
        <a:bodyPr/>
        <a:lstStyle/>
        <a:p>
          <a:endParaRPr lang="en-US"/>
        </a:p>
      </dgm:t>
    </dgm:pt>
    <dgm:pt modelId="{9F5D840A-9C0D-4789-B3AF-63EFAE69E7C1}">
      <dgm:prSet/>
      <dgm:spPr/>
      <dgm:t>
        <a:bodyPr/>
        <a:lstStyle/>
        <a:p>
          <a:r>
            <a:rPr lang="en-AU"/>
            <a:t>Ask the expert – e.g. through a Delphi study, rounds of expert consultation, consolidation and confirmation of expert ideas. </a:t>
          </a:r>
          <a:endParaRPr lang="en-US"/>
        </a:p>
      </dgm:t>
    </dgm:pt>
    <dgm:pt modelId="{C7D6AD23-4945-40F4-AEC2-9012D79BBC0F}" type="parTrans" cxnId="{63F71FB8-4061-4459-BBC1-0FCBEFDB5E40}">
      <dgm:prSet/>
      <dgm:spPr/>
      <dgm:t>
        <a:bodyPr/>
        <a:lstStyle/>
        <a:p>
          <a:endParaRPr lang="en-US"/>
        </a:p>
      </dgm:t>
    </dgm:pt>
    <dgm:pt modelId="{04C72F8B-1358-48A0-BFE9-E8669A617824}" type="sibTrans" cxnId="{63F71FB8-4061-4459-BBC1-0FCBEFDB5E40}">
      <dgm:prSet/>
      <dgm:spPr/>
      <dgm:t>
        <a:bodyPr/>
        <a:lstStyle/>
        <a:p>
          <a:endParaRPr lang="en-US"/>
        </a:p>
      </dgm:t>
    </dgm:pt>
    <dgm:pt modelId="{D38BA829-B5AB-40F6-B733-7401DACEA834}" type="pres">
      <dgm:prSet presAssocID="{4D084537-8808-4035-93BA-441BD41991C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49F432D-9E81-4A43-8006-84D245F2D8CE}" type="pres">
      <dgm:prSet presAssocID="{5948F009-4C6E-4ADA-9FFD-7BEF6BDA906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94CDC32-E0E9-4349-87C3-BDB0C2CAF3AA}" type="pres">
      <dgm:prSet presAssocID="{2B442A6E-53F6-4C79-B30A-1CF5796D2B19}" presName="spacer" presStyleCnt="0"/>
      <dgm:spPr/>
    </dgm:pt>
    <dgm:pt modelId="{AE18E9F3-FF28-463F-98B6-1F3EFCEF4A13}" type="pres">
      <dgm:prSet presAssocID="{93D02811-CBF5-458A-8A6F-ADEB3E44DE0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1AF306-31E7-4341-9179-F345B6735876}" type="pres">
      <dgm:prSet presAssocID="{0D561C34-9D8C-4749-8C77-BCBD3943EAE5}" presName="spacer" presStyleCnt="0"/>
      <dgm:spPr/>
    </dgm:pt>
    <dgm:pt modelId="{9358CEF6-7E02-45DB-B7F7-E4724FDBAAE5}" type="pres">
      <dgm:prSet presAssocID="{9F5D840A-9C0D-4789-B3AF-63EFAE69E7C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48CCF51-CDDA-4C81-B0FC-C05B3990B9B1}" srcId="{4D084537-8808-4035-93BA-441BD41991C3}" destId="{5948F009-4C6E-4ADA-9FFD-7BEF6BDA906D}" srcOrd="0" destOrd="0" parTransId="{25170907-DC0F-4CD7-8A3E-F07E25C99F58}" sibTransId="{2B442A6E-53F6-4C79-B30A-1CF5796D2B19}"/>
    <dgm:cxn modelId="{63F71FB8-4061-4459-BBC1-0FCBEFDB5E40}" srcId="{4D084537-8808-4035-93BA-441BD41991C3}" destId="{9F5D840A-9C0D-4789-B3AF-63EFAE69E7C1}" srcOrd="2" destOrd="0" parTransId="{C7D6AD23-4945-40F4-AEC2-9012D79BBC0F}" sibTransId="{04C72F8B-1358-48A0-BFE9-E8669A617824}"/>
    <dgm:cxn modelId="{77C18227-CAE1-4A0F-B7B1-499F183ABF09}" srcId="{4D084537-8808-4035-93BA-441BD41991C3}" destId="{93D02811-CBF5-458A-8A6F-ADEB3E44DE07}" srcOrd="1" destOrd="0" parTransId="{7AA23FBB-94EC-4441-9B8E-93BC6280EB26}" sibTransId="{0D561C34-9D8C-4749-8C77-BCBD3943EAE5}"/>
    <dgm:cxn modelId="{5C5B95D5-99C7-442C-864A-AF56A40D4496}" type="presOf" srcId="{4D084537-8808-4035-93BA-441BD41991C3}" destId="{D38BA829-B5AB-40F6-B733-7401DACEA834}" srcOrd="0" destOrd="0" presId="urn:microsoft.com/office/officeart/2005/8/layout/vList2"/>
    <dgm:cxn modelId="{8399A5A8-68A0-4082-B586-318390C93810}" type="presOf" srcId="{5948F009-4C6E-4ADA-9FFD-7BEF6BDA906D}" destId="{149F432D-9E81-4A43-8006-84D245F2D8CE}" srcOrd="0" destOrd="0" presId="urn:microsoft.com/office/officeart/2005/8/layout/vList2"/>
    <dgm:cxn modelId="{97276219-2F31-4EF4-8B39-33EBC92F4DD8}" type="presOf" srcId="{93D02811-CBF5-458A-8A6F-ADEB3E44DE07}" destId="{AE18E9F3-FF28-463F-98B6-1F3EFCEF4A13}" srcOrd="0" destOrd="0" presId="urn:microsoft.com/office/officeart/2005/8/layout/vList2"/>
    <dgm:cxn modelId="{2AE4F8CF-FD39-4398-AB46-455CF87E2092}" type="presOf" srcId="{9F5D840A-9C0D-4789-B3AF-63EFAE69E7C1}" destId="{9358CEF6-7E02-45DB-B7F7-E4724FDBAAE5}" srcOrd="0" destOrd="0" presId="urn:microsoft.com/office/officeart/2005/8/layout/vList2"/>
    <dgm:cxn modelId="{B4C6F7CD-47E5-4572-8AA0-375A3C74BC34}" type="presParOf" srcId="{D38BA829-B5AB-40F6-B733-7401DACEA834}" destId="{149F432D-9E81-4A43-8006-84D245F2D8CE}" srcOrd="0" destOrd="0" presId="urn:microsoft.com/office/officeart/2005/8/layout/vList2"/>
    <dgm:cxn modelId="{CD890C7A-698B-46B6-AE35-F5DEEE42C7FD}" type="presParOf" srcId="{D38BA829-B5AB-40F6-B733-7401DACEA834}" destId="{894CDC32-E0E9-4349-87C3-BDB0C2CAF3AA}" srcOrd="1" destOrd="0" presId="urn:microsoft.com/office/officeart/2005/8/layout/vList2"/>
    <dgm:cxn modelId="{7454028B-3170-4320-B69F-B14E14066A96}" type="presParOf" srcId="{D38BA829-B5AB-40F6-B733-7401DACEA834}" destId="{AE18E9F3-FF28-463F-98B6-1F3EFCEF4A13}" srcOrd="2" destOrd="0" presId="urn:microsoft.com/office/officeart/2005/8/layout/vList2"/>
    <dgm:cxn modelId="{D689C4FB-92E3-4F11-B6E8-69F79FF07390}" type="presParOf" srcId="{D38BA829-B5AB-40F6-B733-7401DACEA834}" destId="{A61AF306-31E7-4341-9179-F345B6735876}" srcOrd="3" destOrd="0" presId="urn:microsoft.com/office/officeart/2005/8/layout/vList2"/>
    <dgm:cxn modelId="{D51F1E76-E719-4113-AB32-B6AA46FEDDAA}" type="presParOf" srcId="{D38BA829-B5AB-40F6-B733-7401DACEA834}" destId="{9358CEF6-7E02-45DB-B7F7-E4724FDBAAE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F5B896-6FCD-47FA-B015-22BCDB4526D8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7C34AC1-2209-4230-BF9A-8EE7085611D3}">
      <dgm:prSet/>
      <dgm:spPr/>
      <dgm:t>
        <a:bodyPr/>
        <a:lstStyle/>
        <a:p>
          <a:r>
            <a:rPr lang="en-AU" dirty="0"/>
            <a:t>a serious pandemic, where travel becomes personally risky and is highly regulated to prevent further spread of the biohazard, </a:t>
          </a:r>
          <a:endParaRPr lang="en-US" dirty="0"/>
        </a:p>
      </dgm:t>
    </dgm:pt>
    <dgm:pt modelId="{FF1E6214-E8A3-4415-BB7F-25E50BF17CDF}" type="parTrans" cxnId="{95348422-1D6B-4BAD-A606-C548FFD9EDE0}">
      <dgm:prSet/>
      <dgm:spPr/>
      <dgm:t>
        <a:bodyPr/>
        <a:lstStyle/>
        <a:p>
          <a:endParaRPr lang="en-US"/>
        </a:p>
      </dgm:t>
    </dgm:pt>
    <dgm:pt modelId="{DFBD4CBA-FFDB-4499-AC6D-469C9E4FEA76}" type="sibTrans" cxnId="{95348422-1D6B-4BAD-A606-C548FFD9EDE0}">
      <dgm:prSet/>
      <dgm:spPr/>
      <dgm:t>
        <a:bodyPr/>
        <a:lstStyle/>
        <a:p>
          <a:endParaRPr lang="en-US"/>
        </a:p>
      </dgm:t>
    </dgm:pt>
    <dgm:pt modelId="{EB5C3809-1874-499E-94AD-4BE32694979D}">
      <dgm:prSet/>
      <dgm:spPr/>
      <dgm:t>
        <a:bodyPr/>
        <a:lstStyle/>
        <a:p>
          <a:r>
            <a:rPr lang="en-AU"/>
            <a:t>a regional conflict in the Middle East that disrupts oil supplies, </a:t>
          </a:r>
          <a:endParaRPr lang="en-US"/>
        </a:p>
      </dgm:t>
    </dgm:pt>
    <dgm:pt modelId="{A8122E1B-ADF1-4D7D-9D71-E1FE4BD3DD98}" type="parTrans" cxnId="{8D575FAE-8AAF-4D05-9EC8-442840F713F6}">
      <dgm:prSet/>
      <dgm:spPr/>
      <dgm:t>
        <a:bodyPr/>
        <a:lstStyle/>
        <a:p>
          <a:endParaRPr lang="en-US"/>
        </a:p>
      </dgm:t>
    </dgm:pt>
    <dgm:pt modelId="{59549E48-A14A-4AD3-AF5D-91B6A629BE5A}" type="sibTrans" cxnId="{8D575FAE-8AAF-4D05-9EC8-442840F713F6}">
      <dgm:prSet/>
      <dgm:spPr/>
      <dgm:t>
        <a:bodyPr/>
        <a:lstStyle/>
        <a:p>
          <a:endParaRPr lang="en-US"/>
        </a:p>
      </dgm:t>
    </dgm:pt>
    <dgm:pt modelId="{834C4F2F-902F-4BC8-B712-D598EBD6978B}">
      <dgm:prSet/>
      <dgm:spPr/>
      <dgm:t>
        <a:bodyPr/>
        <a:lstStyle/>
        <a:p>
          <a:r>
            <a:rPr lang="en-AU" dirty="0"/>
            <a:t>another prolonged volcanic eruption that interrupts aviation routes, </a:t>
          </a:r>
          <a:endParaRPr lang="en-US" dirty="0"/>
        </a:p>
      </dgm:t>
    </dgm:pt>
    <dgm:pt modelId="{B66156D3-AACB-4475-B62E-DACFF5F54C15}" type="parTrans" cxnId="{EAEA6C0A-6DE2-4264-9D5B-34E342C57B34}">
      <dgm:prSet/>
      <dgm:spPr/>
      <dgm:t>
        <a:bodyPr/>
        <a:lstStyle/>
        <a:p>
          <a:endParaRPr lang="en-US"/>
        </a:p>
      </dgm:t>
    </dgm:pt>
    <dgm:pt modelId="{F2FCB6FA-19E5-48CB-994F-1C652ADF81A9}" type="sibTrans" cxnId="{EAEA6C0A-6DE2-4264-9D5B-34E342C57B34}">
      <dgm:prSet/>
      <dgm:spPr/>
      <dgm:t>
        <a:bodyPr/>
        <a:lstStyle/>
        <a:p>
          <a:endParaRPr lang="en-US"/>
        </a:p>
      </dgm:t>
    </dgm:pt>
    <dgm:pt modelId="{A68F9DC0-DEF1-4DF1-AC28-E037850A7890}">
      <dgm:prSet/>
      <dgm:spPr/>
      <dgm:t>
        <a:bodyPr/>
        <a:lstStyle/>
        <a:p>
          <a:r>
            <a:rPr lang="en-AU" dirty="0"/>
            <a:t>abrupt climate change that leads to stricter GHG emissions regulations.</a:t>
          </a:r>
          <a:endParaRPr lang="en-US" dirty="0"/>
        </a:p>
      </dgm:t>
    </dgm:pt>
    <dgm:pt modelId="{0CFFB236-4B35-4AC4-83D3-AD029C64BD9F}" type="parTrans" cxnId="{06EB60F2-20B6-4AF7-9F0E-74025F710B46}">
      <dgm:prSet/>
      <dgm:spPr/>
      <dgm:t>
        <a:bodyPr/>
        <a:lstStyle/>
        <a:p>
          <a:endParaRPr lang="en-US"/>
        </a:p>
      </dgm:t>
    </dgm:pt>
    <dgm:pt modelId="{2B7BB750-82E1-45EC-B4BE-7C2DFF5D8EE1}" type="sibTrans" cxnId="{06EB60F2-20B6-4AF7-9F0E-74025F710B46}">
      <dgm:prSet/>
      <dgm:spPr/>
      <dgm:t>
        <a:bodyPr/>
        <a:lstStyle/>
        <a:p>
          <a:endParaRPr lang="en-US"/>
        </a:p>
      </dgm:t>
    </dgm:pt>
    <dgm:pt modelId="{54251B4F-E406-4764-A7E7-F220FCD8FB17}" type="pres">
      <dgm:prSet presAssocID="{E5F5B896-6FCD-47FA-B015-22BCDB4526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64F5B17-E300-4BC6-AA31-F62FC4E601A3}" type="pres">
      <dgm:prSet presAssocID="{47C34AC1-2209-4230-BF9A-8EE7085611D3}" presName="linNode" presStyleCnt="0"/>
      <dgm:spPr/>
    </dgm:pt>
    <dgm:pt modelId="{834FD7E7-4CFA-4728-B760-FB7C66947FA1}" type="pres">
      <dgm:prSet presAssocID="{47C34AC1-2209-4230-BF9A-8EE7085611D3}" presName="parentText" presStyleLbl="node1" presStyleIdx="0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D9C5BBE-DCEE-47EC-B855-661EABDA7997}" type="pres">
      <dgm:prSet presAssocID="{DFBD4CBA-FFDB-4499-AC6D-469C9E4FEA76}" presName="sp" presStyleCnt="0"/>
      <dgm:spPr/>
    </dgm:pt>
    <dgm:pt modelId="{9AF8B626-E465-4A01-A3E7-CE9F0128FCC8}" type="pres">
      <dgm:prSet presAssocID="{EB5C3809-1874-499E-94AD-4BE32694979D}" presName="linNode" presStyleCnt="0"/>
      <dgm:spPr/>
    </dgm:pt>
    <dgm:pt modelId="{F0DA5B44-1E80-4D94-889A-044813A8FA63}" type="pres">
      <dgm:prSet presAssocID="{EB5C3809-1874-499E-94AD-4BE32694979D}" presName="parentText" presStyleLbl="node1" presStyleIdx="1" presStyleCnt="4" custScaleX="277778" custScaleY="83291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3FFF97-7B1B-4C2E-9120-4C3785ADF69E}" type="pres">
      <dgm:prSet presAssocID="{59549E48-A14A-4AD3-AF5D-91B6A629BE5A}" presName="sp" presStyleCnt="0"/>
      <dgm:spPr/>
    </dgm:pt>
    <dgm:pt modelId="{12FBDABA-7984-4D40-A157-A748AB02C6B8}" type="pres">
      <dgm:prSet presAssocID="{834C4F2F-902F-4BC8-B712-D598EBD6978B}" presName="linNode" presStyleCnt="0"/>
      <dgm:spPr/>
    </dgm:pt>
    <dgm:pt modelId="{8C4C030F-A6C0-45A6-B6A0-FA4C5E668DD4}" type="pres">
      <dgm:prSet presAssocID="{834C4F2F-902F-4BC8-B712-D598EBD6978B}" presName="parentText" presStyleLbl="node1" presStyleIdx="2" presStyleCnt="4" custScaleX="27750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4B8448-3BEB-44C0-8535-169C53ED72BE}" type="pres">
      <dgm:prSet presAssocID="{F2FCB6FA-19E5-48CB-994F-1C652ADF81A9}" presName="sp" presStyleCnt="0"/>
      <dgm:spPr/>
    </dgm:pt>
    <dgm:pt modelId="{32926BF2-B482-4488-9C1B-A0B0045D48A3}" type="pres">
      <dgm:prSet presAssocID="{A68F9DC0-DEF1-4DF1-AC28-E037850A7890}" presName="linNode" presStyleCnt="0"/>
      <dgm:spPr/>
    </dgm:pt>
    <dgm:pt modelId="{02E6C91A-7C13-4B01-819D-36B9FFE7C49C}" type="pres">
      <dgm:prSet presAssocID="{A68F9DC0-DEF1-4DF1-AC28-E037850A7890}" presName="parentText" presStyleLbl="node1" presStyleIdx="3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F8CB687-7B86-49C4-838D-4BE7B325FB11}" type="presOf" srcId="{834C4F2F-902F-4BC8-B712-D598EBD6978B}" destId="{8C4C030F-A6C0-45A6-B6A0-FA4C5E668DD4}" srcOrd="0" destOrd="0" presId="urn:microsoft.com/office/officeart/2005/8/layout/vList5"/>
    <dgm:cxn modelId="{613CAF7E-0E6B-4557-8BFE-F7A29F9CFF2B}" type="presOf" srcId="{A68F9DC0-DEF1-4DF1-AC28-E037850A7890}" destId="{02E6C91A-7C13-4B01-819D-36B9FFE7C49C}" srcOrd="0" destOrd="0" presId="urn:microsoft.com/office/officeart/2005/8/layout/vList5"/>
    <dgm:cxn modelId="{EAEA6C0A-6DE2-4264-9D5B-34E342C57B34}" srcId="{E5F5B896-6FCD-47FA-B015-22BCDB4526D8}" destId="{834C4F2F-902F-4BC8-B712-D598EBD6978B}" srcOrd="2" destOrd="0" parTransId="{B66156D3-AACB-4475-B62E-DACFF5F54C15}" sibTransId="{F2FCB6FA-19E5-48CB-994F-1C652ADF81A9}"/>
    <dgm:cxn modelId="{8D575FAE-8AAF-4D05-9EC8-442840F713F6}" srcId="{E5F5B896-6FCD-47FA-B015-22BCDB4526D8}" destId="{EB5C3809-1874-499E-94AD-4BE32694979D}" srcOrd="1" destOrd="0" parTransId="{A8122E1B-ADF1-4D7D-9D71-E1FE4BD3DD98}" sibTransId="{59549E48-A14A-4AD3-AF5D-91B6A629BE5A}"/>
    <dgm:cxn modelId="{5C5A7981-6721-4E70-8240-AC16D0677E98}" type="presOf" srcId="{EB5C3809-1874-499E-94AD-4BE32694979D}" destId="{F0DA5B44-1E80-4D94-889A-044813A8FA63}" srcOrd="0" destOrd="0" presId="urn:microsoft.com/office/officeart/2005/8/layout/vList5"/>
    <dgm:cxn modelId="{8F7DC019-07B4-4D19-983E-79A2CF479C91}" type="presOf" srcId="{47C34AC1-2209-4230-BF9A-8EE7085611D3}" destId="{834FD7E7-4CFA-4728-B760-FB7C66947FA1}" srcOrd="0" destOrd="0" presId="urn:microsoft.com/office/officeart/2005/8/layout/vList5"/>
    <dgm:cxn modelId="{F01F3B08-9248-469E-84FB-FD67BFE581D9}" type="presOf" srcId="{E5F5B896-6FCD-47FA-B015-22BCDB4526D8}" destId="{54251B4F-E406-4764-A7E7-F220FCD8FB17}" srcOrd="0" destOrd="0" presId="urn:microsoft.com/office/officeart/2005/8/layout/vList5"/>
    <dgm:cxn modelId="{95348422-1D6B-4BAD-A606-C548FFD9EDE0}" srcId="{E5F5B896-6FCD-47FA-B015-22BCDB4526D8}" destId="{47C34AC1-2209-4230-BF9A-8EE7085611D3}" srcOrd="0" destOrd="0" parTransId="{FF1E6214-E8A3-4415-BB7F-25E50BF17CDF}" sibTransId="{DFBD4CBA-FFDB-4499-AC6D-469C9E4FEA76}"/>
    <dgm:cxn modelId="{06EB60F2-20B6-4AF7-9F0E-74025F710B46}" srcId="{E5F5B896-6FCD-47FA-B015-22BCDB4526D8}" destId="{A68F9DC0-DEF1-4DF1-AC28-E037850A7890}" srcOrd="3" destOrd="0" parTransId="{0CFFB236-4B35-4AC4-83D3-AD029C64BD9F}" sibTransId="{2B7BB750-82E1-45EC-B4BE-7C2DFF5D8EE1}"/>
    <dgm:cxn modelId="{54D17215-9EDC-4E03-B703-9E7F53CDC0BB}" type="presParOf" srcId="{54251B4F-E406-4764-A7E7-F220FCD8FB17}" destId="{F64F5B17-E300-4BC6-AA31-F62FC4E601A3}" srcOrd="0" destOrd="0" presId="urn:microsoft.com/office/officeart/2005/8/layout/vList5"/>
    <dgm:cxn modelId="{BC0C591F-A828-4331-8C68-01E71F73CC1E}" type="presParOf" srcId="{F64F5B17-E300-4BC6-AA31-F62FC4E601A3}" destId="{834FD7E7-4CFA-4728-B760-FB7C66947FA1}" srcOrd="0" destOrd="0" presId="urn:microsoft.com/office/officeart/2005/8/layout/vList5"/>
    <dgm:cxn modelId="{F0BE53ED-9C9B-4E68-90A8-30E4878C3D4B}" type="presParOf" srcId="{54251B4F-E406-4764-A7E7-F220FCD8FB17}" destId="{BD9C5BBE-DCEE-47EC-B855-661EABDA7997}" srcOrd="1" destOrd="0" presId="urn:microsoft.com/office/officeart/2005/8/layout/vList5"/>
    <dgm:cxn modelId="{A2923AA3-3225-4446-9A46-664CEC265E8C}" type="presParOf" srcId="{54251B4F-E406-4764-A7E7-F220FCD8FB17}" destId="{9AF8B626-E465-4A01-A3E7-CE9F0128FCC8}" srcOrd="2" destOrd="0" presId="urn:microsoft.com/office/officeart/2005/8/layout/vList5"/>
    <dgm:cxn modelId="{E4C6028B-009E-447C-97DD-6C65BEF5A75A}" type="presParOf" srcId="{9AF8B626-E465-4A01-A3E7-CE9F0128FCC8}" destId="{F0DA5B44-1E80-4D94-889A-044813A8FA63}" srcOrd="0" destOrd="0" presId="urn:microsoft.com/office/officeart/2005/8/layout/vList5"/>
    <dgm:cxn modelId="{1273C344-162A-418E-B3ED-9EB618853EA8}" type="presParOf" srcId="{54251B4F-E406-4764-A7E7-F220FCD8FB17}" destId="{173FFF97-7B1B-4C2E-9120-4C3785ADF69E}" srcOrd="3" destOrd="0" presId="urn:microsoft.com/office/officeart/2005/8/layout/vList5"/>
    <dgm:cxn modelId="{9BEA0621-7BE1-4D23-8088-E659D5E8428B}" type="presParOf" srcId="{54251B4F-E406-4764-A7E7-F220FCD8FB17}" destId="{12FBDABA-7984-4D40-A157-A748AB02C6B8}" srcOrd="4" destOrd="0" presId="urn:microsoft.com/office/officeart/2005/8/layout/vList5"/>
    <dgm:cxn modelId="{2DB0C0D0-825C-4A5D-8723-F16D02E6008E}" type="presParOf" srcId="{12FBDABA-7984-4D40-A157-A748AB02C6B8}" destId="{8C4C030F-A6C0-45A6-B6A0-FA4C5E668DD4}" srcOrd="0" destOrd="0" presId="urn:microsoft.com/office/officeart/2005/8/layout/vList5"/>
    <dgm:cxn modelId="{720DD4B9-B6F7-4436-A5BC-8890D62DC24F}" type="presParOf" srcId="{54251B4F-E406-4764-A7E7-F220FCD8FB17}" destId="{7E4B8448-3BEB-44C0-8535-169C53ED72BE}" srcOrd="5" destOrd="0" presId="urn:microsoft.com/office/officeart/2005/8/layout/vList5"/>
    <dgm:cxn modelId="{0FEA589A-D08B-44E2-AF4B-5C432A1ED98F}" type="presParOf" srcId="{54251B4F-E406-4764-A7E7-F220FCD8FB17}" destId="{32926BF2-B482-4488-9C1B-A0B0045D48A3}" srcOrd="6" destOrd="0" presId="urn:microsoft.com/office/officeart/2005/8/layout/vList5"/>
    <dgm:cxn modelId="{F3C2A7FE-5410-47D2-B52A-BADD656A74F7}" type="presParOf" srcId="{32926BF2-B482-4488-9C1B-A0B0045D48A3}" destId="{02E6C91A-7C13-4B01-819D-36B9FFE7C49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0C3756-401D-44C3-BC40-BF7C8105078B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9D7B4D7-1B0E-408B-8139-5118E99C336F}">
      <dgm:prSet/>
      <dgm:spPr/>
      <dgm:t>
        <a:bodyPr/>
        <a:lstStyle/>
        <a:p>
          <a:r>
            <a:rPr lang="en-GB"/>
            <a:t>Defined as the implementation of organisational learning, new ideas, new processes and products within an organisation</a:t>
          </a:r>
          <a:endParaRPr lang="en-US"/>
        </a:p>
      </dgm:t>
    </dgm:pt>
    <dgm:pt modelId="{31E2D413-71E9-4C55-93FC-2D4C9421074D}" type="parTrans" cxnId="{E0161B43-C68D-42CA-B7A1-359332547CDB}">
      <dgm:prSet/>
      <dgm:spPr/>
      <dgm:t>
        <a:bodyPr/>
        <a:lstStyle/>
        <a:p>
          <a:endParaRPr lang="en-US"/>
        </a:p>
      </dgm:t>
    </dgm:pt>
    <dgm:pt modelId="{B19A9A5D-735F-4978-9329-380042653747}" type="sibTrans" cxnId="{E0161B43-C68D-42CA-B7A1-359332547CDB}">
      <dgm:prSet/>
      <dgm:spPr/>
      <dgm:t>
        <a:bodyPr/>
        <a:lstStyle/>
        <a:p>
          <a:endParaRPr lang="en-US"/>
        </a:p>
      </dgm:t>
    </dgm:pt>
    <dgm:pt modelId="{F17B7698-F79D-4720-8C12-0FADAD8A5538}">
      <dgm:prSet/>
      <dgm:spPr/>
      <dgm:t>
        <a:bodyPr/>
        <a:lstStyle/>
        <a:p>
          <a:r>
            <a:rPr lang="en-GB" dirty="0"/>
            <a:t>Is an indication of firm performance Ensures that the business keeps up with, or is ahead of, societal trends</a:t>
          </a:r>
          <a:endParaRPr lang="en-US" dirty="0"/>
        </a:p>
      </dgm:t>
    </dgm:pt>
    <dgm:pt modelId="{22EEF0C6-CEE1-40FF-AA59-43A672E4AE9D}" type="parTrans" cxnId="{1EFEBBC5-E33C-45B6-B5FC-A07E5B4C6E66}">
      <dgm:prSet/>
      <dgm:spPr/>
      <dgm:t>
        <a:bodyPr/>
        <a:lstStyle/>
        <a:p>
          <a:endParaRPr lang="en-US"/>
        </a:p>
      </dgm:t>
    </dgm:pt>
    <dgm:pt modelId="{4B78835A-5181-4930-926D-8E81D19484F8}" type="sibTrans" cxnId="{1EFEBBC5-E33C-45B6-B5FC-A07E5B4C6E66}">
      <dgm:prSet/>
      <dgm:spPr/>
      <dgm:t>
        <a:bodyPr/>
        <a:lstStyle/>
        <a:p>
          <a:endParaRPr lang="en-US"/>
        </a:p>
      </dgm:t>
    </dgm:pt>
    <dgm:pt modelId="{7A57B674-9250-4C0C-BE25-EDBA0339483F}">
      <dgm:prSet/>
      <dgm:spPr/>
      <dgm:t>
        <a:bodyPr/>
        <a:lstStyle/>
        <a:p>
          <a:r>
            <a:rPr lang="en-GB"/>
            <a:t>More commonly applied to products than services </a:t>
          </a:r>
          <a:endParaRPr lang="en-US"/>
        </a:p>
      </dgm:t>
    </dgm:pt>
    <dgm:pt modelId="{A8CDB48C-1E24-4EB6-BB83-0015D44190A0}" type="parTrans" cxnId="{6CD4B1F1-80B9-44A8-8063-788A1A53FE19}">
      <dgm:prSet/>
      <dgm:spPr/>
      <dgm:t>
        <a:bodyPr/>
        <a:lstStyle/>
        <a:p>
          <a:endParaRPr lang="en-US"/>
        </a:p>
      </dgm:t>
    </dgm:pt>
    <dgm:pt modelId="{A788D8EB-0B61-439D-9F74-E892FBD27F0A}" type="sibTrans" cxnId="{6CD4B1F1-80B9-44A8-8063-788A1A53FE19}">
      <dgm:prSet/>
      <dgm:spPr/>
      <dgm:t>
        <a:bodyPr/>
        <a:lstStyle/>
        <a:p>
          <a:endParaRPr lang="en-US"/>
        </a:p>
      </dgm:t>
    </dgm:pt>
    <dgm:pt modelId="{3DBBCAF4-861D-4562-B170-A6035BA0833B}">
      <dgm:prSet/>
      <dgm:spPr/>
      <dgm:t>
        <a:bodyPr/>
        <a:lstStyle/>
        <a:p>
          <a:r>
            <a:rPr lang="en-GB"/>
            <a:t>Can be in the form of ‘imitative’, ‘incremental’ and ‘discontinuous’ to ‘really new’ and ‘radically innovative’</a:t>
          </a:r>
          <a:endParaRPr lang="en-US"/>
        </a:p>
      </dgm:t>
    </dgm:pt>
    <dgm:pt modelId="{9FAC8A18-0FA7-4119-AB2E-9023E7C80DE9}" type="parTrans" cxnId="{11C77A58-D802-4432-9C6A-C42EBD1730D2}">
      <dgm:prSet/>
      <dgm:spPr/>
      <dgm:t>
        <a:bodyPr/>
        <a:lstStyle/>
        <a:p>
          <a:endParaRPr lang="en-US"/>
        </a:p>
      </dgm:t>
    </dgm:pt>
    <dgm:pt modelId="{FE5226B9-5AE8-468E-9DEC-C02253CC0EC8}" type="sibTrans" cxnId="{11C77A58-D802-4432-9C6A-C42EBD1730D2}">
      <dgm:prSet/>
      <dgm:spPr/>
      <dgm:t>
        <a:bodyPr/>
        <a:lstStyle/>
        <a:p>
          <a:endParaRPr lang="en-US"/>
        </a:p>
      </dgm:t>
    </dgm:pt>
    <dgm:pt modelId="{B4349F3C-C6C5-4BB9-9E8F-233CBC00B347}">
      <dgm:prSet/>
      <dgm:spPr/>
      <dgm:t>
        <a:bodyPr/>
        <a:lstStyle/>
        <a:p>
          <a:r>
            <a:rPr lang="en-GB"/>
            <a:t>Ensures that the business keeps up with, or is ahead of, societal trends</a:t>
          </a:r>
          <a:endParaRPr lang="en-US" dirty="0"/>
        </a:p>
      </dgm:t>
    </dgm:pt>
    <dgm:pt modelId="{905B76AE-0E1C-4547-8E68-43E8D395F6C6}" type="parTrans" cxnId="{82C1A742-44B2-4EE2-B567-DB2D025A42E6}">
      <dgm:prSet/>
      <dgm:spPr/>
      <dgm:t>
        <a:bodyPr/>
        <a:lstStyle/>
        <a:p>
          <a:endParaRPr lang="en-AU"/>
        </a:p>
      </dgm:t>
    </dgm:pt>
    <dgm:pt modelId="{B4BD077F-4BD1-41AD-B163-8018DA9F45C4}" type="sibTrans" cxnId="{82C1A742-44B2-4EE2-B567-DB2D025A42E6}">
      <dgm:prSet/>
      <dgm:spPr/>
      <dgm:t>
        <a:bodyPr/>
        <a:lstStyle/>
        <a:p>
          <a:endParaRPr lang="en-AU"/>
        </a:p>
      </dgm:t>
    </dgm:pt>
    <dgm:pt modelId="{F6B4281F-A008-43B5-8E9F-70BA523133D3}" type="pres">
      <dgm:prSet presAssocID="{490C3756-401D-44C3-BC40-BF7C8105078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19B4EAB2-75BA-485A-B625-DC5DEBA3A78D}" type="pres">
      <dgm:prSet presAssocID="{59D7B4D7-1B0E-408B-8139-5118E99C336F}" presName="thickLine" presStyleLbl="alignNode1" presStyleIdx="0" presStyleCnt="5"/>
      <dgm:spPr/>
    </dgm:pt>
    <dgm:pt modelId="{DF30A889-28D2-405B-ACFC-454FBD3ABFD7}" type="pres">
      <dgm:prSet presAssocID="{59D7B4D7-1B0E-408B-8139-5118E99C336F}" presName="horz1" presStyleCnt="0"/>
      <dgm:spPr/>
    </dgm:pt>
    <dgm:pt modelId="{B418D127-8169-4A6B-9E54-98D158C47DF8}" type="pres">
      <dgm:prSet presAssocID="{59D7B4D7-1B0E-408B-8139-5118E99C336F}" presName="tx1" presStyleLbl="revTx" presStyleIdx="0" presStyleCnt="5"/>
      <dgm:spPr/>
      <dgm:t>
        <a:bodyPr/>
        <a:lstStyle/>
        <a:p>
          <a:endParaRPr lang="en-GB"/>
        </a:p>
      </dgm:t>
    </dgm:pt>
    <dgm:pt modelId="{28784678-6859-4FF6-A7F7-F826F1CE05A6}" type="pres">
      <dgm:prSet presAssocID="{59D7B4D7-1B0E-408B-8139-5118E99C336F}" presName="vert1" presStyleCnt="0"/>
      <dgm:spPr/>
    </dgm:pt>
    <dgm:pt modelId="{B09176DE-78BD-410C-ABC8-40C48C009590}" type="pres">
      <dgm:prSet presAssocID="{F17B7698-F79D-4720-8C12-0FADAD8A5538}" presName="thickLine" presStyleLbl="alignNode1" presStyleIdx="1" presStyleCnt="5"/>
      <dgm:spPr/>
    </dgm:pt>
    <dgm:pt modelId="{3690928E-3419-4CD3-9442-7EBA029B9C95}" type="pres">
      <dgm:prSet presAssocID="{F17B7698-F79D-4720-8C12-0FADAD8A5538}" presName="horz1" presStyleCnt="0"/>
      <dgm:spPr/>
    </dgm:pt>
    <dgm:pt modelId="{8A3C82F1-8EB8-4785-9C82-47D97DA9B5DB}" type="pres">
      <dgm:prSet presAssocID="{F17B7698-F79D-4720-8C12-0FADAD8A5538}" presName="tx1" presStyleLbl="revTx" presStyleIdx="1" presStyleCnt="5"/>
      <dgm:spPr/>
      <dgm:t>
        <a:bodyPr/>
        <a:lstStyle/>
        <a:p>
          <a:endParaRPr lang="en-GB"/>
        </a:p>
      </dgm:t>
    </dgm:pt>
    <dgm:pt modelId="{FA428A48-71C1-4E79-ABE3-634BEB49977F}" type="pres">
      <dgm:prSet presAssocID="{F17B7698-F79D-4720-8C12-0FADAD8A5538}" presName="vert1" presStyleCnt="0"/>
      <dgm:spPr/>
    </dgm:pt>
    <dgm:pt modelId="{3A1AEE9F-2B77-4B2A-8085-7C2A521C404F}" type="pres">
      <dgm:prSet presAssocID="{B4349F3C-C6C5-4BB9-9E8F-233CBC00B347}" presName="thickLine" presStyleLbl="alignNode1" presStyleIdx="2" presStyleCnt="5"/>
      <dgm:spPr/>
    </dgm:pt>
    <dgm:pt modelId="{0D769784-6D61-40E5-B61E-05C17338B880}" type="pres">
      <dgm:prSet presAssocID="{B4349F3C-C6C5-4BB9-9E8F-233CBC00B347}" presName="horz1" presStyleCnt="0"/>
      <dgm:spPr/>
    </dgm:pt>
    <dgm:pt modelId="{0EE58A0D-E9F0-4081-97D8-AF12BEBC2846}" type="pres">
      <dgm:prSet presAssocID="{B4349F3C-C6C5-4BB9-9E8F-233CBC00B347}" presName="tx1" presStyleLbl="revTx" presStyleIdx="2" presStyleCnt="5"/>
      <dgm:spPr/>
      <dgm:t>
        <a:bodyPr/>
        <a:lstStyle/>
        <a:p>
          <a:endParaRPr lang="en-GB"/>
        </a:p>
      </dgm:t>
    </dgm:pt>
    <dgm:pt modelId="{60B26402-FD8B-4E5D-B320-861EC36D5C20}" type="pres">
      <dgm:prSet presAssocID="{B4349F3C-C6C5-4BB9-9E8F-233CBC00B347}" presName="vert1" presStyleCnt="0"/>
      <dgm:spPr/>
    </dgm:pt>
    <dgm:pt modelId="{48D787C9-466B-47FA-A4B0-D9095B712E5E}" type="pres">
      <dgm:prSet presAssocID="{7A57B674-9250-4C0C-BE25-EDBA0339483F}" presName="thickLine" presStyleLbl="alignNode1" presStyleIdx="3" presStyleCnt="5"/>
      <dgm:spPr/>
    </dgm:pt>
    <dgm:pt modelId="{6FBA3D4D-0BB3-4CD7-945C-CF95ACCBCF9A}" type="pres">
      <dgm:prSet presAssocID="{7A57B674-9250-4C0C-BE25-EDBA0339483F}" presName="horz1" presStyleCnt="0"/>
      <dgm:spPr/>
    </dgm:pt>
    <dgm:pt modelId="{EDE32C70-69B6-4DF1-974D-1AFE4755CD6D}" type="pres">
      <dgm:prSet presAssocID="{7A57B674-9250-4C0C-BE25-EDBA0339483F}" presName="tx1" presStyleLbl="revTx" presStyleIdx="3" presStyleCnt="5"/>
      <dgm:spPr/>
      <dgm:t>
        <a:bodyPr/>
        <a:lstStyle/>
        <a:p>
          <a:endParaRPr lang="en-GB"/>
        </a:p>
      </dgm:t>
    </dgm:pt>
    <dgm:pt modelId="{B5B7120E-81AD-4701-B6C6-C8C064C8AC2A}" type="pres">
      <dgm:prSet presAssocID="{7A57B674-9250-4C0C-BE25-EDBA0339483F}" presName="vert1" presStyleCnt="0"/>
      <dgm:spPr/>
    </dgm:pt>
    <dgm:pt modelId="{E0B2E3A8-FFEC-49D5-B42E-4541C5FA3D26}" type="pres">
      <dgm:prSet presAssocID="{3DBBCAF4-861D-4562-B170-A6035BA0833B}" presName="thickLine" presStyleLbl="alignNode1" presStyleIdx="4" presStyleCnt="5"/>
      <dgm:spPr/>
    </dgm:pt>
    <dgm:pt modelId="{C0DBDAF2-328F-45A5-80A6-2C6868177A8D}" type="pres">
      <dgm:prSet presAssocID="{3DBBCAF4-861D-4562-B170-A6035BA0833B}" presName="horz1" presStyleCnt="0"/>
      <dgm:spPr/>
    </dgm:pt>
    <dgm:pt modelId="{33861F1B-B601-4B81-8A41-21EB273393A4}" type="pres">
      <dgm:prSet presAssocID="{3DBBCAF4-861D-4562-B170-A6035BA0833B}" presName="tx1" presStyleLbl="revTx" presStyleIdx="4" presStyleCnt="5"/>
      <dgm:spPr/>
      <dgm:t>
        <a:bodyPr/>
        <a:lstStyle/>
        <a:p>
          <a:endParaRPr lang="en-GB"/>
        </a:p>
      </dgm:t>
    </dgm:pt>
    <dgm:pt modelId="{C6B0DD54-5AEA-4098-8ACE-47380F66BC79}" type="pres">
      <dgm:prSet presAssocID="{3DBBCAF4-861D-4562-B170-A6035BA0833B}" presName="vert1" presStyleCnt="0"/>
      <dgm:spPr/>
    </dgm:pt>
  </dgm:ptLst>
  <dgm:cxnLst>
    <dgm:cxn modelId="{6CD4B1F1-80B9-44A8-8063-788A1A53FE19}" srcId="{490C3756-401D-44C3-BC40-BF7C8105078B}" destId="{7A57B674-9250-4C0C-BE25-EDBA0339483F}" srcOrd="3" destOrd="0" parTransId="{A8CDB48C-1E24-4EB6-BB83-0015D44190A0}" sibTransId="{A788D8EB-0B61-439D-9F74-E892FBD27F0A}"/>
    <dgm:cxn modelId="{4E63FCAE-6947-44C4-9D06-D90D93796D29}" type="presOf" srcId="{B4349F3C-C6C5-4BB9-9E8F-233CBC00B347}" destId="{0EE58A0D-E9F0-4081-97D8-AF12BEBC2846}" srcOrd="0" destOrd="0" presId="urn:microsoft.com/office/officeart/2008/layout/LinedList"/>
    <dgm:cxn modelId="{69699C90-CCEF-4530-A0DB-C50DF650F01C}" type="presOf" srcId="{490C3756-401D-44C3-BC40-BF7C8105078B}" destId="{F6B4281F-A008-43B5-8E9F-70BA523133D3}" srcOrd="0" destOrd="0" presId="urn:microsoft.com/office/officeart/2008/layout/LinedList"/>
    <dgm:cxn modelId="{390DD84F-B414-482C-B3A8-38FC0E1F2457}" type="presOf" srcId="{3DBBCAF4-861D-4562-B170-A6035BA0833B}" destId="{33861F1B-B601-4B81-8A41-21EB273393A4}" srcOrd="0" destOrd="0" presId="urn:microsoft.com/office/officeart/2008/layout/LinedList"/>
    <dgm:cxn modelId="{82C1A742-44B2-4EE2-B567-DB2D025A42E6}" srcId="{490C3756-401D-44C3-BC40-BF7C8105078B}" destId="{B4349F3C-C6C5-4BB9-9E8F-233CBC00B347}" srcOrd="2" destOrd="0" parTransId="{905B76AE-0E1C-4547-8E68-43E8D395F6C6}" sibTransId="{B4BD077F-4BD1-41AD-B163-8018DA9F45C4}"/>
    <dgm:cxn modelId="{E0161B43-C68D-42CA-B7A1-359332547CDB}" srcId="{490C3756-401D-44C3-BC40-BF7C8105078B}" destId="{59D7B4D7-1B0E-408B-8139-5118E99C336F}" srcOrd="0" destOrd="0" parTransId="{31E2D413-71E9-4C55-93FC-2D4C9421074D}" sibTransId="{B19A9A5D-735F-4978-9329-380042653747}"/>
    <dgm:cxn modelId="{11C77A58-D802-4432-9C6A-C42EBD1730D2}" srcId="{490C3756-401D-44C3-BC40-BF7C8105078B}" destId="{3DBBCAF4-861D-4562-B170-A6035BA0833B}" srcOrd="4" destOrd="0" parTransId="{9FAC8A18-0FA7-4119-AB2E-9023E7C80DE9}" sibTransId="{FE5226B9-5AE8-468E-9DEC-C02253CC0EC8}"/>
    <dgm:cxn modelId="{B17B1331-0747-4863-AACA-C7F6CC640350}" type="presOf" srcId="{59D7B4D7-1B0E-408B-8139-5118E99C336F}" destId="{B418D127-8169-4A6B-9E54-98D158C47DF8}" srcOrd="0" destOrd="0" presId="urn:microsoft.com/office/officeart/2008/layout/LinedList"/>
    <dgm:cxn modelId="{353A5409-5854-4FFA-87D8-E16E9223AC23}" type="presOf" srcId="{F17B7698-F79D-4720-8C12-0FADAD8A5538}" destId="{8A3C82F1-8EB8-4785-9C82-47D97DA9B5DB}" srcOrd="0" destOrd="0" presId="urn:microsoft.com/office/officeart/2008/layout/LinedList"/>
    <dgm:cxn modelId="{082FDBB4-6D20-47A8-BB3E-896843454532}" type="presOf" srcId="{7A57B674-9250-4C0C-BE25-EDBA0339483F}" destId="{EDE32C70-69B6-4DF1-974D-1AFE4755CD6D}" srcOrd="0" destOrd="0" presId="urn:microsoft.com/office/officeart/2008/layout/LinedList"/>
    <dgm:cxn modelId="{1EFEBBC5-E33C-45B6-B5FC-A07E5B4C6E66}" srcId="{490C3756-401D-44C3-BC40-BF7C8105078B}" destId="{F17B7698-F79D-4720-8C12-0FADAD8A5538}" srcOrd="1" destOrd="0" parTransId="{22EEF0C6-CEE1-40FF-AA59-43A672E4AE9D}" sibTransId="{4B78835A-5181-4930-926D-8E81D19484F8}"/>
    <dgm:cxn modelId="{06FA1562-BE70-49A2-A9A0-29E9869ACFA0}" type="presParOf" srcId="{F6B4281F-A008-43B5-8E9F-70BA523133D3}" destId="{19B4EAB2-75BA-485A-B625-DC5DEBA3A78D}" srcOrd="0" destOrd="0" presId="urn:microsoft.com/office/officeart/2008/layout/LinedList"/>
    <dgm:cxn modelId="{61F374FA-4F51-405A-A20B-5F728A0973C0}" type="presParOf" srcId="{F6B4281F-A008-43B5-8E9F-70BA523133D3}" destId="{DF30A889-28D2-405B-ACFC-454FBD3ABFD7}" srcOrd="1" destOrd="0" presId="urn:microsoft.com/office/officeart/2008/layout/LinedList"/>
    <dgm:cxn modelId="{056162C9-C002-4386-A76A-A6B5CAD6D2D9}" type="presParOf" srcId="{DF30A889-28D2-405B-ACFC-454FBD3ABFD7}" destId="{B418D127-8169-4A6B-9E54-98D158C47DF8}" srcOrd="0" destOrd="0" presId="urn:microsoft.com/office/officeart/2008/layout/LinedList"/>
    <dgm:cxn modelId="{E6EB4B79-CC7A-4DB4-AFC9-55E12538BA94}" type="presParOf" srcId="{DF30A889-28D2-405B-ACFC-454FBD3ABFD7}" destId="{28784678-6859-4FF6-A7F7-F826F1CE05A6}" srcOrd="1" destOrd="0" presId="urn:microsoft.com/office/officeart/2008/layout/LinedList"/>
    <dgm:cxn modelId="{AFD30685-0517-44DE-B236-3AB11C3A8294}" type="presParOf" srcId="{F6B4281F-A008-43B5-8E9F-70BA523133D3}" destId="{B09176DE-78BD-410C-ABC8-40C48C009590}" srcOrd="2" destOrd="0" presId="urn:microsoft.com/office/officeart/2008/layout/LinedList"/>
    <dgm:cxn modelId="{8030F469-19B2-49DB-A7F8-B3AA2EF4F320}" type="presParOf" srcId="{F6B4281F-A008-43B5-8E9F-70BA523133D3}" destId="{3690928E-3419-4CD3-9442-7EBA029B9C95}" srcOrd="3" destOrd="0" presId="urn:microsoft.com/office/officeart/2008/layout/LinedList"/>
    <dgm:cxn modelId="{DA775557-6ADD-48AB-9DBA-E76CF6F197B1}" type="presParOf" srcId="{3690928E-3419-4CD3-9442-7EBA029B9C95}" destId="{8A3C82F1-8EB8-4785-9C82-47D97DA9B5DB}" srcOrd="0" destOrd="0" presId="urn:microsoft.com/office/officeart/2008/layout/LinedList"/>
    <dgm:cxn modelId="{056F7132-7275-4082-AC15-2EC4B45F88CB}" type="presParOf" srcId="{3690928E-3419-4CD3-9442-7EBA029B9C95}" destId="{FA428A48-71C1-4E79-ABE3-634BEB49977F}" srcOrd="1" destOrd="0" presId="urn:microsoft.com/office/officeart/2008/layout/LinedList"/>
    <dgm:cxn modelId="{5861178D-ED58-4EBC-BC95-87949073164D}" type="presParOf" srcId="{F6B4281F-A008-43B5-8E9F-70BA523133D3}" destId="{3A1AEE9F-2B77-4B2A-8085-7C2A521C404F}" srcOrd="4" destOrd="0" presId="urn:microsoft.com/office/officeart/2008/layout/LinedList"/>
    <dgm:cxn modelId="{4840FA70-C44E-4C2D-97DA-0F34815AD95F}" type="presParOf" srcId="{F6B4281F-A008-43B5-8E9F-70BA523133D3}" destId="{0D769784-6D61-40E5-B61E-05C17338B880}" srcOrd="5" destOrd="0" presId="urn:microsoft.com/office/officeart/2008/layout/LinedList"/>
    <dgm:cxn modelId="{6796AD46-DFEE-48A5-B0B2-6F0430889EF6}" type="presParOf" srcId="{0D769784-6D61-40E5-B61E-05C17338B880}" destId="{0EE58A0D-E9F0-4081-97D8-AF12BEBC2846}" srcOrd="0" destOrd="0" presId="urn:microsoft.com/office/officeart/2008/layout/LinedList"/>
    <dgm:cxn modelId="{C542B928-6CEF-4878-BAAD-3902811E486A}" type="presParOf" srcId="{0D769784-6D61-40E5-B61E-05C17338B880}" destId="{60B26402-FD8B-4E5D-B320-861EC36D5C20}" srcOrd="1" destOrd="0" presId="urn:microsoft.com/office/officeart/2008/layout/LinedList"/>
    <dgm:cxn modelId="{E30F86BE-80F9-4984-A187-DA2577703193}" type="presParOf" srcId="{F6B4281F-A008-43B5-8E9F-70BA523133D3}" destId="{48D787C9-466B-47FA-A4B0-D9095B712E5E}" srcOrd="6" destOrd="0" presId="urn:microsoft.com/office/officeart/2008/layout/LinedList"/>
    <dgm:cxn modelId="{D8FE30FD-091B-4AFA-AA8F-8116D636B41B}" type="presParOf" srcId="{F6B4281F-A008-43B5-8E9F-70BA523133D3}" destId="{6FBA3D4D-0BB3-4CD7-945C-CF95ACCBCF9A}" srcOrd="7" destOrd="0" presId="urn:microsoft.com/office/officeart/2008/layout/LinedList"/>
    <dgm:cxn modelId="{93158F68-B2AA-48F3-9166-ABF64B0782FB}" type="presParOf" srcId="{6FBA3D4D-0BB3-4CD7-945C-CF95ACCBCF9A}" destId="{EDE32C70-69B6-4DF1-974D-1AFE4755CD6D}" srcOrd="0" destOrd="0" presId="urn:microsoft.com/office/officeart/2008/layout/LinedList"/>
    <dgm:cxn modelId="{18669C62-0FCA-4981-8AB8-2E35FE56C752}" type="presParOf" srcId="{6FBA3D4D-0BB3-4CD7-945C-CF95ACCBCF9A}" destId="{B5B7120E-81AD-4701-B6C6-C8C064C8AC2A}" srcOrd="1" destOrd="0" presId="urn:microsoft.com/office/officeart/2008/layout/LinedList"/>
    <dgm:cxn modelId="{2A6A64E6-713C-44C7-9AED-E2B58A58A88A}" type="presParOf" srcId="{F6B4281F-A008-43B5-8E9F-70BA523133D3}" destId="{E0B2E3A8-FFEC-49D5-B42E-4541C5FA3D26}" srcOrd="8" destOrd="0" presId="urn:microsoft.com/office/officeart/2008/layout/LinedList"/>
    <dgm:cxn modelId="{F727C390-52FB-4B5B-8220-CE03D9A062E9}" type="presParOf" srcId="{F6B4281F-A008-43B5-8E9F-70BA523133D3}" destId="{C0DBDAF2-328F-45A5-80A6-2C6868177A8D}" srcOrd="9" destOrd="0" presId="urn:microsoft.com/office/officeart/2008/layout/LinedList"/>
    <dgm:cxn modelId="{A09959A7-1D34-419B-8E5D-4B81014C0399}" type="presParOf" srcId="{C0DBDAF2-328F-45A5-80A6-2C6868177A8D}" destId="{33861F1B-B601-4B81-8A41-21EB273393A4}" srcOrd="0" destOrd="0" presId="urn:microsoft.com/office/officeart/2008/layout/LinedList"/>
    <dgm:cxn modelId="{AA92F3DB-D3CF-4180-8E6F-E5F59413D1BE}" type="presParOf" srcId="{C0DBDAF2-328F-45A5-80A6-2C6868177A8D}" destId="{C6B0DD54-5AEA-4098-8ACE-47380F66BC7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3EA29E-2045-445D-B02D-4564B0AB26B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C3AFCFE-1AC2-4413-AAFD-5722A3249A4C}">
      <dgm:prSet/>
      <dgm:spPr/>
      <dgm:t>
        <a:bodyPr/>
        <a:lstStyle/>
        <a:p>
          <a:r>
            <a:rPr lang="en-AU"/>
            <a:t>Product or service: new &amp; observable to customer</a:t>
          </a:r>
          <a:endParaRPr lang="en-US"/>
        </a:p>
      </dgm:t>
    </dgm:pt>
    <dgm:pt modelId="{2291EEB6-879B-4C62-965B-D59C694DF82F}" type="parTrans" cxnId="{0B430CC8-360E-4ACE-8C23-E1562D7E134D}">
      <dgm:prSet/>
      <dgm:spPr/>
      <dgm:t>
        <a:bodyPr/>
        <a:lstStyle/>
        <a:p>
          <a:endParaRPr lang="en-US"/>
        </a:p>
      </dgm:t>
    </dgm:pt>
    <dgm:pt modelId="{D90BB6EE-B920-4B0F-B93D-FA01305ADBF8}" type="sibTrans" cxnId="{0B430CC8-360E-4ACE-8C23-E1562D7E134D}">
      <dgm:prSet/>
      <dgm:spPr/>
      <dgm:t>
        <a:bodyPr/>
        <a:lstStyle/>
        <a:p>
          <a:endParaRPr lang="en-US"/>
        </a:p>
      </dgm:t>
    </dgm:pt>
    <dgm:pt modelId="{89D55676-247A-4CA0-BEA7-CD72E0292B5E}">
      <dgm:prSet/>
      <dgm:spPr/>
      <dgm:t>
        <a:bodyPr/>
        <a:lstStyle/>
        <a:p>
          <a:r>
            <a:rPr lang="en-AU"/>
            <a:t>Process: back of house efficiency operating systems</a:t>
          </a:r>
          <a:endParaRPr lang="en-US"/>
        </a:p>
      </dgm:t>
    </dgm:pt>
    <dgm:pt modelId="{5CD4B1D3-C582-4FAB-9979-CFA218647A5D}" type="parTrans" cxnId="{35E2F611-4093-4817-88B5-92D74C59091B}">
      <dgm:prSet/>
      <dgm:spPr/>
      <dgm:t>
        <a:bodyPr/>
        <a:lstStyle/>
        <a:p>
          <a:endParaRPr lang="en-US"/>
        </a:p>
      </dgm:t>
    </dgm:pt>
    <dgm:pt modelId="{C5DCDC8B-D0C2-4D0F-92AB-81D4E2D75AE2}" type="sibTrans" cxnId="{35E2F611-4093-4817-88B5-92D74C59091B}">
      <dgm:prSet/>
      <dgm:spPr/>
      <dgm:t>
        <a:bodyPr/>
        <a:lstStyle/>
        <a:p>
          <a:endParaRPr lang="en-US"/>
        </a:p>
      </dgm:t>
    </dgm:pt>
    <dgm:pt modelId="{025EC25A-DF7D-45FA-BA5D-34B7984BD860}">
      <dgm:prSet/>
      <dgm:spPr/>
      <dgm:t>
        <a:bodyPr/>
        <a:lstStyle/>
        <a:p>
          <a:r>
            <a:rPr lang="en-AU"/>
            <a:t>Marketing: communication with customers</a:t>
          </a:r>
          <a:endParaRPr lang="en-US"/>
        </a:p>
      </dgm:t>
    </dgm:pt>
    <dgm:pt modelId="{EBB3E79D-EDCB-4517-9ACD-FF438D7FFDB3}" type="parTrans" cxnId="{455AF6E5-CDEE-4979-9416-48FA32569D75}">
      <dgm:prSet/>
      <dgm:spPr/>
      <dgm:t>
        <a:bodyPr/>
        <a:lstStyle/>
        <a:p>
          <a:endParaRPr lang="en-US"/>
        </a:p>
      </dgm:t>
    </dgm:pt>
    <dgm:pt modelId="{81D686EF-BF5D-400E-A801-F915968E0539}" type="sibTrans" cxnId="{455AF6E5-CDEE-4979-9416-48FA32569D75}">
      <dgm:prSet/>
      <dgm:spPr/>
      <dgm:t>
        <a:bodyPr/>
        <a:lstStyle/>
        <a:p>
          <a:endParaRPr lang="en-US"/>
        </a:p>
      </dgm:t>
    </dgm:pt>
    <dgm:pt modelId="{8647344C-DE8B-4AF6-8205-761CB6DA0515}">
      <dgm:prSet/>
      <dgm:spPr/>
      <dgm:t>
        <a:bodyPr/>
        <a:lstStyle/>
        <a:p>
          <a:r>
            <a:rPr lang="en-AU"/>
            <a:t>Managerial: aimed at staff satisfaction </a:t>
          </a:r>
          <a:endParaRPr lang="en-US"/>
        </a:p>
      </dgm:t>
    </dgm:pt>
    <dgm:pt modelId="{72095CC3-4DC2-4D82-A526-54F9E44CE9B3}" type="parTrans" cxnId="{3393741F-957C-4CFC-96E9-8D491916122D}">
      <dgm:prSet/>
      <dgm:spPr/>
      <dgm:t>
        <a:bodyPr/>
        <a:lstStyle/>
        <a:p>
          <a:endParaRPr lang="en-US"/>
        </a:p>
      </dgm:t>
    </dgm:pt>
    <dgm:pt modelId="{70DF09B6-146D-46EC-A49E-8F127EB8D340}" type="sibTrans" cxnId="{3393741F-957C-4CFC-96E9-8D491916122D}">
      <dgm:prSet/>
      <dgm:spPr/>
      <dgm:t>
        <a:bodyPr/>
        <a:lstStyle/>
        <a:p>
          <a:endParaRPr lang="en-US"/>
        </a:p>
      </dgm:t>
    </dgm:pt>
    <dgm:pt modelId="{4549D6AB-6E79-470C-B320-981C418909A6}" type="pres">
      <dgm:prSet presAssocID="{B83EA29E-2045-445D-B02D-4564B0AB26B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7A52713-2EE5-4C6A-8F1A-FDA66DAF3B4C}" type="pres">
      <dgm:prSet presAssocID="{4C3AFCFE-1AC2-4413-AAFD-5722A3249A4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0251DE9-C529-49D7-8514-A66D45DBCC34}" type="pres">
      <dgm:prSet presAssocID="{D90BB6EE-B920-4B0F-B93D-FA01305ADBF8}" presName="spacer" presStyleCnt="0"/>
      <dgm:spPr/>
    </dgm:pt>
    <dgm:pt modelId="{58E15345-B02F-4743-AC4A-D6CF6ED189DF}" type="pres">
      <dgm:prSet presAssocID="{89D55676-247A-4CA0-BEA7-CD72E0292B5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226359B-1207-43CC-B173-DC4EC93D3B62}" type="pres">
      <dgm:prSet presAssocID="{C5DCDC8B-D0C2-4D0F-92AB-81D4E2D75AE2}" presName="spacer" presStyleCnt="0"/>
      <dgm:spPr/>
    </dgm:pt>
    <dgm:pt modelId="{C68C182D-D4F6-4C74-9DF1-20F7C0B338AF}" type="pres">
      <dgm:prSet presAssocID="{025EC25A-DF7D-45FA-BA5D-34B7984BD86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C017DC5-A34E-4E40-A1B3-07C4412C99AA}" type="pres">
      <dgm:prSet presAssocID="{81D686EF-BF5D-400E-A801-F915968E0539}" presName="spacer" presStyleCnt="0"/>
      <dgm:spPr/>
    </dgm:pt>
    <dgm:pt modelId="{7373F94B-46BA-41BC-83D9-ABDBDA8E04AC}" type="pres">
      <dgm:prSet presAssocID="{8647344C-DE8B-4AF6-8205-761CB6DA051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B430CC8-360E-4ACE-8C23-E1562D7E134D}" srcId="{B83EA29E-2045-445D-B02D-4564B0AB26B0}" destId="{4C3AFCFE-1AC2-4413-AAFD-5722A3249A4C}" srcOrd="0" destOrd="0" parTransId="{2291EEB6-879B-4C62-965B-D59C694DF82F}" sibTransId="{D90BB6EE-B920-4B0F-B93D-FA01305ADBF8}"/>
    <dgm:cxn modelId="{CB342EF6-101F-4ABB-B01B-44532B9C584C}" type="presOf" srcId="{B83EA29E-2045-445D-B02D-4564B0AB26B0}" destId="{4549D6AB-6E79-470C-B320-981C418909A6}" srcOrd="0" destOrd="0" presId="urn:microsoft.com/office/officeart/2005/8/layout/vList2"/>
    <dgm:cxn modelId="{A6DE4275-1964-487C-8C7C-E311F59B0512}" type="presOf" srcId="{025EC25A-DF7D-45FA-BA5D-34B7984BD860}" destId="{C68C182D-D4F6-4C74-9DF1-20F7C0B338AF}" srcOrd="0" destOrd="0" presId="urn:microsoft.com/office/officeart/2005/8/layout/vList2"/>
    <dgm:cxn modelId="{35E2F611-4093-4817-88B5-92D74C59091B}" srcId="{B83EA29E-2045-445D-B02D-4564B0AB26B0}" destId="{89D55676-247A-4CA0-BEA7-CD72E0292B5E}" srcOrd="1" destOrd="0" parTransId="{5CD4B1D3-C582-4FAB-9979-CFA218647A5D}" sibTransId="{C5DCDC8B-D0C2-4D0F-92AB-81D4E2D75AE2}"/>
    <dgm:cxn modelId="{455AF6E5-CDEE-4979-9416-48FA32569D75}" srcId="{B83EA29E-2045-445D-B02D-4564B0AB26B0}" destId="{025EC25A-DF7D-45FA-BA5D-34B7984BD860}" srcOrd="2" destOrd="0" parTransId="{EBB3E79D-EDCB-4517-9ACD-FF438D7FFDB3}" sibTransId="{81D686EF-BF5D-400E-A801-F915968E0539}"/>
    <dgm:cxn modelId="{09A8CAF8-AE74-4D62-B718-B0A42A90551C}" type="presOf" srcId="{4C3AFCFE-1AC2-4413-AAFD-5722A3249A4C}" destId="{B7A52713-2EE5-4C6A-8F1A-FDA66DAF3B4C}" srcOrd="0" destOrd="0" presId="urn:microsoft.com/office/officeart/2005/8/layout/vList2"/>
    <dgm:cxn modelId="{02ED88A3-7D0D-4DC9-9C9E-BD299CEECEF2}" type="presOf" srcId="{89D55676-247A-4CA0-BEA7-CD72E0292B5E}" destId="{58E15345-B02F-4743-AC4A-D6CF6ED189DF}" srcOrd="0" destOrd="0" presId="urn:microsoft.com/office/officeart/2005/8/layout/vList2"/>
    <dgm:cxn modelId="{6405A34F-A4AB-4F9A-973A-347E92B39A96}" type="presOf" srcId="{8647344C-DE8B-4AF6-8205-761CB6DA0515}" destId="{7373F94B-46BA-41BC-83D9-ABDBDA8E04AC}" srcOrd="0" destOrd="0" presId="urn:microsoft.com/office/officeart/2005/8/layout/vList2"/>
    <dgm:cxn modelId="{3393741F-957C-4CFC-96E9-8D491916122D}" srcId="{B83EA29E-2045-445D-B02D-4564B0AB26B0}" destId="{8647344C-DE8B-4AF6-8205-761CB6DA0515}" srcOrd="3" destOrd="0" parTransId="{72095CC3-4DC2-4D82-A526-54F9E44CE9B3}" sibTransId="{70DF09B6-146D-46EC-A49E-8F127EB8D340}"/>
    <dgm:cxn modelId="{7DCA2C90-FDCF-4294-8AD2-068DD77FE671}" type="presParOf" srcId="{4549D6AB-6E79-470C-B320-981C418909A6}" destId="{B7A52713-2EE5-4C6A-8F1A-FDA66DAF3B4C}" srcOrd="0" destOrd="0" presId="urn:microsoft.com/office/officeart/2005/8/layout/vList2"/>
    <dgm:cxn modelId="{39B531CD-6E48-4BDF-AF7C-18761E516B2F}" type="presParOf" srcId="{4549D6AB-6E79-470C-B320-981C418909A6}" destId="{80251DE9-C529-49D7-8514-A66D45DBCC34}" srcOrd="1" destOrd="0" presId="urn:microsoft.com/office/officeart/2005/8/layout/vList2"/>
    <dgm:cxn modelId="{7F522B4B-4D5A-4F65-9B85-1161D4EE4A09}" type="presParOf" srcId="{4549D6AB-6E79-470C-B320-981C418909A6}" destId="{58E15345-B02F-4743-AC4A-D6CF6ED189DF}" srcOrd="2" destOrd="0" presId="urn:microsoft.com/office/officeart/2005/8/layout/vList2"/>
    <dgm:cxn modelId="{2CD3E30D-578E-4003-BDBE-D5E6CEA68615}" type="presParOf" srcId="{4549D6AB-6E79-470C-B320-981C418909A6}" destId="{6226359B-1207-43CC-B173-DC4EC93D3B62}" srcOrd="3" destOrd="0" presId="urn:microsoft.com/office/officeart/2005/8/layout/vList2"/>
    <dgm:cxn modelId="{F888B030-2134-4DDE-8231-E47A245345F2}" type="presParOf" srcId="{4549D6AB-6E79-470C-B320-981C418909A6}" destId="{C68C182D-D4F6-4C74-9DF1-20F7C0B338AF}" srcOrd="4" destOrd="0" presId="urn:microsoft.com/office/officeart/2005/8/layout/vList2"/>
    <dgm:cxn modelId="{F34B9950-E662-4A11-A038-BA7A590076AA}" type="presParOf" srcId="{4549D6AB-6E79-470C-B320-981C418909A6}" destId="{CC017DC5-A34E-4E40-A1B3-07C4412C99AA}" srcOrd="5" destOrd="0" presId="urn:microsoft.com/office/officeart/2005/8/layout/vList2"/>
    <dgm:cxn modelId="{DDE98AC3-6925-46B6-961B-DEB3156EAC25}" type="presParOf" srcId="{4549D6AB-6E79-470C-B320-981C418909A6}" destId="{7373F94B-46BA-41BC-83D9-ABDBDA8E04A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245C2E6-17B5-4EFC-A0AB-B714CEDF398F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B080270-DE5A-42A1-A34F-BFDCAC467DED}">
      <dgm:prSet/>
      <dgm:spPr/>
      <dgm:t>
        <a:bodyPr/>
        <a:lstStyle/>
        <a:p>
          <a:r>
            <a:rPr lang="en-AU"/>
            <a:t>Innovation characteristics</a:t>
          </a:r>
          <a:endParaRPr lang="en-US"/>
        </a:p>
      </dgm:t>
    </dgm:pt>
    <dgm:pt modelId="{B088BAC2-D720-4E9A-8BAF-8FEF81AA610C}" type="parTrans" cxnId="{111F480E-83DA-4800-9349-DCEC541C71E8}">
      <dgm:prSet/>
      <dgm:spPr/>
      <dgm:t>
        <a:bodyPr/>
        <a:lstStyle/>
        <a:p>
          <a:endParaRPr lang="en-US"/>
        </a:p>
      </dgm:t>
    </dgm:pt>
    <dgm:pt modelId="{D41E4BA3-D4B4-4883-9E94-9D39883C1539}" type="sibTrans" cxnId="{111F480E-83DA-4800-9349-DCEC541C71E8}">
      <dgm:prSet/>
      <dgm:spPr/>
      <dgm:t>
        <a:bodyPr/>
        <a:lstStyle/>
        <a:p>
          <a:endParaRPr lang="en-US"/>
        </a:p>
      </dgm:t>
    </dgm:pt>
    <dgm:pt modelId="{455FF56C-079C-461B-8957-52D877360375}">
      <dgm:prSet/>
      <dgm:spPr/>
      <dgm:t>
        <a:bodyPr/>
        <a:lstStyle/>
        <a:p>
          <a:r>
            <a:rPr lang="en-AU"/>
            <a:t>Value barrier </a:t>
          </a:r>
          <a:endParaRPr lang="en-US"/>
        </a:p>
      </dgm:t>
    </dgm:pt>
    <dgm:pt modelId="{B5E9DC3C-FCBF-4871-B36A-08108333B18E}" type="parTrans" cxnId="{6F1340E8-659D-40DD-9CDA-A4E830954D11}">
      <dgm:prSet/>
      <dgm:spPr/>
      <dgm:t>
        <a:bodyPr/>
        <a:lstStyle/>
        <a:p>
          <a:endParaRPr lang="en-US"/>
        </a:p>
      </dgm:t>
    </dgm:pt>
    <dgm:pt modelId="{912AF219-3B98-4CA6-9D30-7DD708092BEC}" type="sibTrans" cxnId="{6F1340E8-659D-40DD-9CDA-A4E830954D11}">
      <dgm:prSet/>
      <dgm:spPr/>
      <dgm:t>
        <a:bodyPr/>
        <a:lstStyle/>
        <a:p>
          <a:endParaRPr lang="en-US"/>
        </a:p>
      </dgm:t>
    </dgm:pt>
    <dgm:pt modelId="{A245ED1C-4E21-4098-8CB4-E11CAB004D30}">
      <dgm:prSet/>
      <dgm:spPr/>
      <dgm:t>
        <a:bodyPr/>
        <a:lstStyle/>
        <a:p>
          <a:r>
            <a:rPr lang="en-AU"/>
            <a:t>Usage barrier</a:t>
          </a:r>
          <a:endParaRPr lang="en-US"/>
        </a:p>
      </dgm:t>
    </dgm:pt>
    <dgm:pt modelId="{B55941A7-3D30-4873-A207-39605A298947}" type="parTrans" cxnId="{24F942DB-B508-4682-9BA0-E48E6D8557DB}">
      <dgm:prSet/>
      <dgm:spPr/>
      <dgm:t>
        <a:bodyPr/>
        <a:lstStyle/>
        <a:p>
          <a:endParaRPr lang="en-US"/>
        </a:p>
      </dgm:t>
    </dgm:pt>
    <dgm:pt modelId="{DD7E6AD8-BF55-4C9D-82C0-BEBD9E856B13}" type="sibTrans" cxnId="{24F942DB-B508-4682-9BA0-E48E6D8557DB}">
      <dgm:prSet/>
      <dgm:spPr/>
      <dgm:t>
        <a:bodyPr/>
        <a:lstStyle/>
        <a:p>
          <a:endParaRPr lang="en-US"/>
        </a:p>
      </dgm:t>
    </dgm:pt>
    <dgm:pt modelId="{5AF5504A-9CB6-4DF1-B549-4C279F97729D}">
      <dgm:prSet/>
      <dgm:spPr/>
      <dgm:t>
        <a:bodyPr/>
        <a:lstStyle/>
        <a:p>
          <a:r>
            <a:rPr lang="en-AU"/>
            <a:t>Image barrier </a:t>
          </a:r>
          <a:endParaRPr lang="en-US"/>
        </a:p>
      </dgm:t>
    </dgm:pt>
    <dgm:pt modelId="{968BC415-FF28-4042-A951-2D29C290B3C0}" type="parTrans" cxnId="{6BF3279B-3603-4D87-AA2B-906999F03AA4}">
      <dgm:prSet/>
      <dgm:spPr/>
      <dgm:t>
        <a:bodyPr/>
        <a:lstStyle/>
        <a:p>
          <a:endParaRPr lang="en-US"/>
        </a:p>
      </dgm:t>
    </dgm:pt>
    <dgm:pt modelId="{FCD214A2-2F49-40D6-9677-4D371C08E7C2}" type="sibTrans" cxnId="{6BF3279B-3603-4D87-AA2B-906999F03AA4}">
      <dgm:prSet/>
      <dgm:spPr/>
      <dgm:t>
        <a:bodyPr/>
        <a:lstStyle/>
        <a:p>
          <a:endParaRPr lang="en-US"/>
        </a:p>
      </dgm:t>
    </dgm:pt>
    <dgm:pt modelId="{CAE54B10-F2B9-4A32-BCCE-1E2E95F7BF23}">
      <dgm:prSet/>
      <dgm:spPr/>
      <dgm:t>
        <a:bodyPr/>
        <a:lstStyle/>
        <a:p>
          <a:r>
            <a:rPr lang="en-AU"/>
            <a:t>Risk barrier </a:t>
          </a:r>
          <a:endParaRPr lang="en-US"/>
        </a:p>
      </dgm:t>
    </dgm:pt>
    <dgm:pt modelId="{60FD6581-ABD8-4C49-8F06-E3545553B96E}" type="parTrans" cxnId="{19F11F82-5479-461F-B93E-4AA25586549F}">
      <dgm:prSet/>
      <dgm:spPr/>
      <dgm:t>
        <a:bodyPr/>
        <a:lstStyle/>
        <a:p>
          <a:endParaRPr lang="en-US"/>
        </a:p>
      </dgm:t>
    </dgm:pt>
    <dgm:pt modelId="{1F736897-53D8-49D9-8F87-7D5BAB430767}" type="sibTrans" cxnId="{19F11F82-5479-461F-B93E-4AA25586549F}">
      <dgm:prSet/>
      <dgm:spPr/>
      <dgm:t>
        <a:bodyPr/>
        <a:lstStyle/>
        <a:p>
          <a:endParaRPr lang="en-US"/>
        </a:p>
      </dgm:t>
    </dgm:pt>
    <dgm:pt modelId="{7EBD28D1-163B-442C-91B2-BF745080BAF8}">
      <dgm:prSet/>
      <dgm:spPr/>
      <dgm:t>
        <a:bodyPr/>
        <a:lstStyle/>
        <a:p>
          <a:r>
            <a:rPr lang="en-AU" dirty="0"/>
            <a:t>Consumer inertia (personality) </a:t>
          </a:r>
          <a:endParaRPr lang="en-US" dirty="0"/>
        </a:p>
      </dgm:t>
    </dgm:pt>
    <dgm:pt modelId="{098B26C1-4586-4313-9BE0-4DC330A1FE10}" type="parTrans" cxnId="{38EFD625-CD03-49FD-AD14-F88E50DCBDE9}">
      <dgm:prSet/>
      <dgm:spPr/>
      <dgm:t>
        <a:bodyPr/>
        <a:lstStyle/>
        <a:p>
          <a:endParaRPr lang="en-US"/>
        </a:p>
      </dgm:t>
    </dgm:pt>
    <dgm:pt modelId="{CCBCB8F3-89FD-4B26-BC11-1EDF3C303E99}" type="sibTrans" cxnId="{38EFD625-CD03-49FD-AD14-F88E50DCBDE9}">
      <dgm:prSet/>
      <dgm:spPr/>
      <dgm:t>
        <a:bodyPr/>
        <a:lstStyle/>
        <a:p>
          <a:endParaRPr lang="en-US"/>
        </a:p>
      </dgm:t>
    </dgm:pt>
    <dgm:pt modelId="{9D155BE0-645B-420D-8A19-3AE5C4F98B7D}">
      <dgm:prSet/>
      <dgm:spPr/>
      <dgm:t>
        <a:bodyPr/>
        <a:lstStyle/>
        <a:p>
          <a:r>
            <a:rPr lang="en-AU"/>
            <a:t>Resistance to change (personality)</a:t>
          </a:r>
          <a:endParaRPr lang="en-US"/>
        </a:p>
      </dgm:t>
    </dgm:pt>
    <dgm:pt modelId="{829F66F2-904B-412B-84FF-8E24AB74F998}" type="parTrans" cxnId="{F3315127-E06A-4E0F-A1F9-137851BB0420}">
      <dgm:prSet/>
      <dgm:spPr/>
      <dgm:t>
        <a:bodyPr/>
        <a:lstStyle/>
        <a:p>
          <a:endParaRPr lang="en-US"/>
        </a:p>
      </dgm:t>
    </dgm:pt>
    <dgm:pt modelId="{58889F9F-EAAE-4DE5-9304-81EA9B539F9C}" type="sibTrans" cxnId="{F3315127-E06A-4E0F-A1F9-137851BB0420}">
      <dgm:prSet/>
      <dgm:spPr/>
      <dgm:t>
        <a:bodyPr/>
        <a:lstStyle/>
        <a:p>
          <a:endParaRPr lang="en-US"/>
        </a:p>
      </dgm:t>
    </dgm:pt>
    <dgm:pt modelId="{FB384AD6-7AAC-48C7-85CE-466684DF40D9}">
      <dgm:prSet/>
      <dgm:spPr/>
      <dgm:t>
        <a:bodyPr/>
        <a:lstStyle/>
        <a:p>
          <a:r>
            <a:rPr lang="en-AU"/>
            <a:t>Behavioural constraints</a:t>
          </a:r>
          <a:endParaRPr lang="en-US"/>
        </a:p>
      </dgm:t>
    </dgm:pt>
    <dgm:pt modelId="{C6FB1297-9F6C-411C-AFA5-86BAA28A2B40}" type="parTrans" cxnId="{BDCD97F4-D0B3-4520-B4A4-872B77F2C16A}">
      <dgm:prSet/>
      <dgm:spPr/>
      <dgm:t>
        <a:bodyPr/>
        <a:lstStyle/>
        <a:p>
          <a:endParaRPr lang="en-US"/>
        </a:p>
      </dgm:t>
    </dgm:pt>
    <dgm:pt modelId="{36552ADD-A2EF-4EBE-8596-F23E8BF01BF5}" type="sibTrans" cxnId="{BDCD97F4-D0B3-4520-B4A4-872B77F2C16A}">
      <dgm:prSet/>
      <dgm:spPr/>
      <dgm:t>
        <a:bodyPr/>
        <a:lstStyle/>
        <a:p>
          <a:endParaRPr lang="en-US"/>
        </a:p>
      </dgm:t>
    </dgm:pt>
    <dgm:pt modelId="{7C99323D-7772-4ECA-9AF7-A4C387DE4956}">
      <dgm:prSet/>
      <dgm:spPr/>
      <dgm:t>
        <a:bodyPr/>
        <a:lstStyle/>
        <a:p>
          <a:r>
            <a:rPr lang="en-AU"/>
            <a:t>Switching costs </a:t>
          </a:r>
          <a:endParaRPr lang="en-US"/>
        </a:p>
      </dgm:t>
    </dgm:pt>
    <dgm:pt modelId="{4434301F-6193-4B5B-B4E1-1E1CA41737D2}" type="parTrans" cxnId="{4CC4F955-7A28-4824-BB62-69B44579D7FF}">
      <dgm:prSet/>
      <dgm:spPr/>
      <dgm:t>
        <a:bodyPr/>
        <a:lstStyle/>
        <a:p>
          <a:endParaRPr lang="en-US"/>
        </a:p>
      </dgm:t>
    </dgm:pt>
    <dgm:pt modelId="{72D5573B-75C9-4B25-8FA3-44F7E122A9A0}" type="sibTrans" cxnId="{4CC4F955-7A28-4824-BB62-69B44579D7FF}">
      <dgm:prSet/>
      <dgm:spPr/>
      <dgm:t>
        <a:bodyPr/>
        <a:lstStyle/>
        <a:p>
          <a:endParaRPr lang="en-US"/>
        </a:p>
      </dgm:t>
    </dgm:pt>
    <dgm:pt modelId="{16BAC24F-0E98-46D5-B7CE-D6179DCC754C}">
      <dgm:prSet/>
      <dgm:spPr/>
      <dgm:t>
        <a:bodyPr/>
        <a:lstStyle/>
        <a:p>
          <a:r>
            <a:rPr lang="en-AU"/>
            <a:t>Sunk costs </a:t>
          </a:r>
          <a:endParaRPr lang="en-US"/>
        </a:p>
      </dgm:t>
    </dgm:pt>
    <dgm:pt modelId="{B9EECB08-C108-45D4-A134-36D923CE5C68}" type="parTrans" cxnId="{3602E5A4-22A8-4CBB-8FFB-00603DF96CEB}">
      <dgm:prSet/>
      <dgm:spPr/>
      <dgm:t>
        <a:bodyPr/>
        <a:lstStyle/>
        <a:p>
          <a:endParaRPr lang="en-US"/>
        </a:p>
      </dgm:t>
    </dgm:pt>
    <dgm:pt modelId="{20D923C0-3F01-4C32-8343-C8A1F811EED4}" type="sibTrans" cxnId="{3602E5A4-22A8-4CBB-8FFB-00603DF96CEB}">
      <dgm:prSet/>
      <dgm:spPr/>
      <dgm:t>
        <a:bodyPr/>
        <a:lstStyle/>
        <a:p>
          <a:endParaRPr lang="en-US"/>
        </a:p>
      </dgm:t>
    </dgm:pt>
    <dgm:pt modelId="{992D0C8A-6C19-4FE2-A3D9-2B1AA90AC012}">
      <dgm:prSet/>
      <dgm:spPr/>
      <dgm:t>
        <a:bodyPr/>
        <a:lstStyle/>
        <a:p>
          <a:r>
            <a:rPr lang="en-AU"/>
            <a:t>Habit </a:t>
          </a:r>
          <a:endParaRPr lang="en-US"/>
        </a:p>
      </dgm:t>
    </dgm:pt>
    <dgm:pt modelId="{4B5F6F78-8A4A-4726-BF3C-0231902F422F}" type="parTrans" cxnId="{B6B16633-712C-4E5E-AFE2-383895A15FD0}">
      <dgm:prSet/>
      <dgm:spPr/>
      <dgm:t>
        <a:bodyPr/>
        <a:lstStyle/>
        <a:p>
          <a:endParaRPr lang="en-US"/>
        </a:p>
      </dgm:t>
    </dgm:pt>
    <dgm:pt modelId="{C1E7FCF7-D045-4FB4-B7D1-EED8CF94C5C9}" type="sibTrans" cxnId="{B6B16633-712C-4E5E-AFE2-383895A15FD0}">
      <dgm:prSet/>
      <dgm:spPr/>
      <dgm:t>
        <a:bodyPr/>
        <a:lstStyle/>
        <a:p>
          <a:endParaRPr lang="en-US"/>
        </a:p>
      </dgm:t>
    </dgm:pt>
    <dgm:pt modelId="{61630AF8-2C14-498B-A113-F604E012B820}">
      <dgm:prSet/>
      <dgm:spPr/>
      <dgm:t>
        <a:bodyPr/>
        <a:lstStyle/>
        <a:p>
          <a:r>
            <a:rPr lang="en-AU"/>
            <a:t>Awareness </a:t>
          </a:r>
          <a:endParaRPr lang="en-US"/>
        </a:p>
      </dgm:t>
    </dgm:pt>
    <dgm:pt modelId="{C7778920-0C60-433D-8D25-787177B171FC}" type="parTrans" cxnId="{72DBB0FE-5960-42C4-A798-1DF4C850BD75}">
      <dgm:prSet/>
      <dgm:spPr/>
      <dgm:t>
        <a:bodyPr/>
        <a:lstStyle/>
        <a:p>
          <a:endParaRPr lang="en-US"/>
        </a:p>
      </dgm:t>
    </dgm:pt>
    <dgm:pt modelId="{0A93124C-4A79-44CB-9429-C3F1F44B7BB9}" type="sibTrans" cxnId="{72DBB0FE-5960-42C4-A798-1DF4C850BD75}">
      <dgm:prSet/>
      <dgm:spPr/>
      <dgm:t>
        <a:bodyPr/>
        <a:lstStyle/>
        <a:p>
          <a:endParaRPr lang="en-US"/>
        </a:p>
      </dgm:t>
    </dgm:pt>
    <dgm:pt modelId="{EB3C9962-425B-4E7F-A6FE-750E200CF034}" type="pres">
      <dgm:prSet presAssocID="{0245C2E6-17B5-4EFC-A0AB-B714CEDF398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C911F500-9B51-494D-986E-17A98D6C3942}" type="pres">
      <dgm:prSet presAssocID="{3B080270-DE5A-42A1-A34F-BFDCAC467DED}" presName="thickLine" presStyleLbl="alignNode1" presStyleIdx="0" presStyleCnt="12"/>
      <dgm:spPr/>
    </dgm:pt>
    <dgm:pt modelId="{EF000FA7-D972-4037-ABFA-26E13243BF9A}" type="pres">
      <dgm:prSet presAssocID="{3B080270-DE5A-42A1-A34F-BFDCAC467DED}" presName="horz1" presStyleCnt="0"/>
      <dgm:spPr/>
    </dgm:pt>
    <dgm:pt modelId="{7A528989-2655-4402-8EC8-0BEA8AC6E355}" type="pres">
      <dgm:prSet presAssocID="{3B080270-DE5A-42A1-A34F-BFDCAC467DED}" presName="tx1" presStyleLbl="revTx" presStyleIdx="0" presStyleCnt="12"/>
      <dgm:spPr/>
      <dgm:t>
        <a:bodyPr/>
        <a:lstStyle/>
        <a:p>
          <a:endParaRPr lang="en-GB"/>
        </a:p>
      </dgm:t>
    </dgm:pt>
    <dgm:pt modelId="{35109573-81E7-4426-ACEC-1363C8D4EEE1}" type="pres">
      <dgm:prSet presAssocID="{3B080270-DE5A-42A1-A34F-BFDCAC467DED}" presName="vert1" presStyleCnt="0"/>
      <dgm:spPr/>
    </dgm:pt>
    <dgm:pt modelId="{3F9F1C2E-D4E8-436B-8E99-F567F5690E82}" type="pres">
      <dgm:prSet presAssocID="{455FF56C-079C-461B-8957-52D877360375}" presName="thickLine" presStyleLbl="alignNode1" presStyleIdx="1" presStyleCnt="12"/>
      <dgm:spPr/>
    </dgm:pt>
    <dgm:pt modelId="{22FBA1EB-273A-4404-8248-B53F0FF4DCF3}" type="pres">
      <dgm:prSet presAssocID="{455FF56C-079C-461B-8957-52D877360375}" presName="horz1" presStyleCnt="0"/>
      <dgm:spPr/>
    </dgm:pt>
    <dgm:pt modelId="{1934C979-9006-4E17-9C55-4D9C8DC6BC8B}" type="pres">
      <dgm:prSet presAssocID="{455FF56C-079C-461B-8957-52D877360375}" presName="tx1" presStyleLbl="revTx" presStyleIdx="1" presStyleCnt="12"/>
      <dgm:spPr/>
      <dgm:t>
        <a:bodyPr/>
        <a:lstStyle/>
        <a:p>
          <a:endParaRPr lang="en-GB"/>
        </a:p>
      </dgm:t>
    </dgm:pt>
    <dgm:pt modelId="{DA7ED94B-C4E0-44EC-9EEE-36C966F8F986}" type="pres">
      <dgm:prSet presAssocID="{455FF56C-079C-461B-8957-52D877360375}" presName="vert1" presStyleCnt="0"/>
      <dgm:spPr/>
    </dgm:pt>
    <dgm:pt modelId="{0D93AC68-C132-4947-9EA6-1D0C79D1B2A2}" type="pres">
      <dgm:prSet presAssocID="{A245ED1C-4E21-4098-8CB4-E11CAB004D30}" presName="thickLine" presStyleLbl="alignNode1" presStyleIdx="2" presStyleCnt="12"/>
      <dgm:spPr/>
    </dgm:pt>
    <dgm:pt modelId="{5A26869B-27CD-48DF-B9F3-3197AE328A2E}" type="pres">
      <dgm:prSet presAssocID="{A245ED1C-4E21-4098-8CB4-E11CAB004D30}" presName="horz1" presStyleCnt="0"/>
      <dgm:spPr/>
    </dgm:pt>
    <dgm:pt modelId="{B8ED2BB6-49C2-4277-9356-FC13DF672E4F}" type="pres">
      <dgm:prSet presAssocID="{A245ED1C-4E21-4098-8CB4-E11CAB004D30}" presName="tx1" presStyleLbl="revTx" presStyleIdx="2" presStyleCnt="12"/>
      <dgm:spPr/>
      <dgm:t>
        <a:bodyPr/>
        <a:lstStyle/>
        <a:p>
          <a:endParaRPr lang="en-GB"/>
        </a:p>
      </dgm:t>
    </dgm:pt>
    <dgm:pt modelId="{13BB6B68-8D36-431C-8A88-C3D3EECA53C2}" type="pres">
      <dgm:prSet presAssocID="{A245ED1C-4E21-4098-8CB4-E11CAB004D30}" presName="vert1" presStyleCnt="0"/>
      <dgm:spPr/>
    </dgm:pt>
    <dgm:pt modelId="{03DD9CF5-8A15-4AC0-B839-54A086BCFAF1}" type="pres">
      <dgm:prSet presAssocID="{5AF5504A-9CB6-4DF1-B549-4C279F97729D}" presName="thickLine" presStyleLbl="alignNode1" presStyleIdx="3" presStyleCnt="12"/>
      <dgm:spPr/>
    </dgm:pt>
    <dgm:pt modelId="{1C022AF7-6C51-4DBA-B9CA-668BD4772A20}" type="pres">
      <dgm:prSet presAssocID="{5AF5504A-9CB6-4DF1-B549-4C279F97729D}" presName="horz1" presStyleCnt="0"/>
      <dgm:spPr/>
    </dgm:pt>
    <dgm:pt modelId="{4D3B20DB-336E-4646-99DC-2D6E88D35632}" type="pres">
      <dgm:prSet presAssocID="{5AF5504A-9CB6-4DF1-B549-4C279F97729D}" presName="tx1" presStyleLbl="revTx" presStyleIdx="3" presStyleCnt="12"/>
      <dgm:spPr/>
      <dgm:t>
        <a:bodyPr/>
        <a:lstStyle/>
        <a:p>
          <a:endParaRPr lang="en-GB"/>
        </a:p>
      </dgm:t>
    </dgm:pt>
    <dgm:pt modelId="{A54B0A2F-383D-4743-9327-122CEC923C9C}" type="pres">
      <dgm:prSet presAssocID="{5AF5504A-9CB6-4DF1-B549-4C279F97729D}" presName="vert1" presStyleCnt="0"/>
      <dgm:spPr/>
    </dgm:pt>
    <dgm:pt modelId="{1D6EB3DB-5EF2-440F-9F27-8D1E83315A01}" type="pres">
      <dgm:prSet presAssocID="{CAE54B10-F2B9-4A32-BCCE-1E2E95F7BF23}" presName="thickLine" presStyleLbl="alignNode1" presStyleIdx="4" presStyleCnt="12"/>
      <dgm:spPr/>
    </dgm:pt>
    <dgm:pt modelId="{CA3D9BF3-8837-41F2-8A87-CB5805CE6D4E}" type="pres">
      <dgm:prSet presAssocID="{CAE54B10-F2B9-4A32-BCCE-1E2E95F7BF23}" presName="horz1" presStyleCnt="0"/>
      <dgm:spPr/>
    </dgm:pt>
    <dgm:pt modelId="{E458CB9A-7D86-46C2-A79C-A761EDE6A477}" type="pres">
      <dgm:prSet presAssocID="{CAE54B10-F2B9-4A32-BCCE-1E2E95F7BF23}" presName="tx1" presStyleLbl="revTx" presStyleIdx="4" presStyleCnt="12"/>
      <dgm:spPr/>
      <dgm:t>
        <a:bodyPr/>
        <a:lstStyle/>
        <a:p>
          <a:endParaRPr lang="en-GB"/>
        </a:p>
      </dgm:t>
    </dgm:pt>
    <dgm:pt modelId="{2D2C7329-45AA-435F-B0EE-E4C6ADAFB53B}" type="pres">
      <dgm:prSet presAssocID="{CAE54B10-F2B9-4A32-BCCE-1E2E95F7BF23}" presName="vert1" presStyleCnt="0"/>
      <dgm:spPr/>
    </dgm:pt>
    <dgm:pt modelId="{EE1C8A32-4AA5-4732-8FEC-C7D990807ECE}" type="pres">
      <dgm:prSet presAssocID="{7EBD28D1-163B-442C-91B2-BF745080BAF8}" presName="thickLine" presStyleLbl="alignNode1" presStyleIdx="5" presStyleCnt="12"/>
      <dgm:spPr/>
    </dgm:pt>
    <dgm:pt modelId="{0A991240-D3B3-4498-8D96-B3086F06D754}" type="pres">
      <dgm:prSet presAssocID="{7EBD28D1-163B-442C-91B2-BF745080BAF8}" presName="horz1" presStyleCnt="0"/>
      <dgm:spPr/>
    </dgm:pt>
    <dgm:pt modelId="{00C48D1D-BB94-4378-A47B-E1BEF5AE8FB7}" type="pres">
      <dgm:prSet presAssocID="{7EBD28D1-163B-442C-91B2-BF745080BAF8}" presName="tx1" presStyleLbl="revTx" presStyleIdx="5" presStyleCnt="12"/>
      <dgm:spPr/>
      <dgm:t>
        <a:bodyPr/>
        <a:lstStyle/>
        <a:p>
          <a:endParaRPr lang="en-GB"/>
        </a:p>
      </dgm:t>
    </dgm:pt>
    <dgm:pt modelId="{3CB7D16C-78BC-4D68-A297-45BD47947C42}" type="pres">
      <dgm:prSet presAssocID="{7EBD28D1-163B-442C-91B2-BF745080BAF8}" presName="vert1" presStyleCnt="0"/>
      <dgm:spPr/>
    </dgm:pt>
    <dgm:pt modelId="{024AF240-9DB6-429A-8629-082790FA9481}" type="pres">
      <dgm:prSet presAssocID="{9D155BE0-645B-420D-8A19-3AE5C4F98B7D}" presName="thickLine" presStyleLbl="alignNode1" presStyleIdx="6" presStyleCnt="12"/>
      <dgm:spPr/>
    </dgm:pt>
    <dgm:pt modelId="{E947B5B7-4CB5-4F70-A353-785663368776}" type="pres">
      <dgm:prSet presAssocID="{9D155BE0-645B-420D-8A19-3AE5C4F98B7D}" presName="horz1" presStyleCnt="0"/>
      <dgm:spPr/>
    </dgm:pt>
    <dgm:pt modelId="{635AC46A-9995-476C-A761-01F124B0F303}" type="pres">
      <dgm:prSet presAssocID="{9D155BE0-645B-420D-8A19-3AE5C4F98B7D}" presName="tx1" presStyleLbl="revTx" presStyleIdx="6" presStyleCnt="12"/>
      <dgm:spPr/>
      <dgm:t>
        <a:bodyPr/>
        <a:lstStyle/>
        <a:p>
          <a:endParaRPr lang="en-GB"/>
        </a:p>
      </dgm:t>
    </dgm:pt>
    <dgm:pt modelId="{57686946-7DDF-4BB3-800D-9467619A4EB3}" type="pres">
      <dgm:prSet presAssocID="{9D155BE0-645B-420D-8A19-3AE5C4F98B7D}" presName="vert1" presStyleCnt="0"/>
      <dgm:spPr/>
    </dgm:pt>
    <dgm:pt modelId="{CAA4E66B-96CD-46DD-9307-C1981704CD0C}" type="pres">
      <dgm:prSet presAssocID="{FB384AD6-7AAC-48C7-85CE-466684DF40D9}" presName="thickLine" presStyleLbl="alignNode1" presStyleIdx="7" presStyleCnt="12"/>
      <dgm:spPr/>
    </dgm:pt>
    <dgm:pt modelId="{CADC3C21-291C-40F5-B496-D642CF07F12C}" type="pres">
      <dgm:prSet presAssocID="{FB384AD6-7AAC-48C7-85CE-466684DF40D9}" presName="horz1" presStyleCnt="0"/>
      <dgm:spPr/>
    </dgm:pt>
    <dgm:pt modelId="{660A6950-ED9F-407F-8505-07C4D4382CCE}" type="pres">
      <dgm:prSet presAssocID="{FB384AD6-7AAC-48C7-85CE-466684DF40D9}" presName="tx1" presStyleLbl="revTx" presStyleIdx="7" presStyleCnt="12"/>
      <dgm:spPr/>
      <dgm:t>
        <a:bodyPr/>
        <a:lstStyle/>
        <a:p>
          <a:endParaRPr lang="en-GB"/>
        </a:p>
      </dgm:t>
    </dgm:pt>
    <dgm:pt modelId="{B935E964-7770-42E4-8763-6DBBF93F8A91}" type="pres">
      <dgm:prSet presAssocID="{FB384AD6-7AAC-48C7-85CE-466684DF40D9}" presName="vert1" presStyleCnt="0"/>
      <dgm:spPr/>
    </dgm:pt>
    <dgm:pt modelId="{98CE7AA0-2FC4-4A4B-AB6F-329F0162113C}" type="pres">
      <dgm:prSet presAssocID="{7C99323D-7772-4ECA-9AF7-A4C387DE4956}" presName="thickLine" presStyleLbl="alignNode1" presStyleIdx="8" presStyleCnt="12"/>
      <dgm:spPr/>
    </dgm:pt>
    <dgm:pt modelId="{44CBA463-1285-4395-B1DF-BE3A22651BAA}" type="pres">
      <dgm:prSet presAssocID="{7C99323D-7772-4ECA-9AF7-A4C387DE4956}" presName="horz1" presStyleCnt="0"/>
      <dgm:spPr/>
    </dgm:pt>
    <dgm:pt modelId="{71F45334-D0B1-4AEC-AFCE-B63AF1F1C933}" type="pres">
      <dgm:prSet presAssocID="{7C99323D-7772-4ECA-9AF7-A4C387DE4956}" presName="tx1" presStyleLbl="revTx" presStyleIdx="8" presStyleCnt="12"/>
      <dgm:spPr/>
      <dgm:t>
        <a:bodyPr/>
        <a:lstStyle/>
        <a:p>
          <a:endParaRPr lang="en-GB"/>
        </a:p>
      </dgm:t>
    </dgm:pt>
    <dgm:pt modelId="{B15779AA-FC7E-4AC6-BB38-0034AC63DD92}" type="pres">
      <dgm:prSet presAssocID="{7C99323D-7772-4ECA-9AF7-A4C387DE4956}" presName="vert1" presStyleCnt="0"/>
      <dgm:spPr/>
    </dgm:pt>
    <dgm:pt modelId="{769B999D-FBDD-4086-BCC7-AA083B499D3B}" type="pres">
      <dgm:prSet presAssocID="{16BAC24F-0E98-46D5-B7CE-D6179DCC754C}" presName="thickLine" presStyleLbl="alignNode1" presStyleIdx="9" presStyleCnt="12"/>
      <dgm:spPr/>
    </dgm:pt>
    <dgm:pt modelId="{DA06AD44-BF53-4553-BF00-D685524DC006}" type="pres">
      <dgm:prSet presAssocID="{16BAC24F-0E98-46D5-B7CE-D6179DCC754C}" presName="horz1" presStyleCnt="0"/>
      <dgm:spPr/>
    </dgm:pt>
    <dgm:pt modelId="{228FBF33-B5D1-417E-AFD2-BB6CA4F32594}" type="pres">
      <dgm:prSet presAssocID="{16BAC24F-0E98-46D5-B7CE-D6179DCC754C}" presName="tx1" presStyleLbl="revTx" presStyleIdx="9" presStyleCnt="12"/>
      <dgm:spPr/>
      <dgm:t>
        <a:bodyPr/>
        <a:lstStyle/>
        <a:p>
          <a:endParaRPr lang="en-GB"/>
        </a:p>
      </dgm:t>
    </dgm:pt>
    <dgm:pt modelId="{68957AC7-36A5-45B3-B019-F862A28FB3BE}" type="pres">
      <dgm:prSet presAssocID="{16BAC24F-0E98-46D5-B7CE-D6179DCC754C}" presName="vert1" presStyleCnt="0"/>
      <dgm:spPr/>
    </dgm:pt>
    <dgm:pt modelId="{93685E12-6899-45FE-9664-F2E71765419F}" type="pres">
      <dgm:prSet presAssocID="{992D0C8A-6C19-4FE2-A3D9-2B1AA90AC012}" presName="thickLine" presStyleLbl="alignNode1" presStyleIdx="10" presStyleCnt="12"/>
      <dgm:spPr/>
    </dgm:pt>
    <dgm:pt modelId="{5E924636-8AAD-410F-9310-0F87CD2CCEDE}" type="pres">
      <dgm:prSet presAssocID="{992D0C8A-6C19-4FE2-A3D9-2B1AA90AC012}" presName="horz1" presStyleCnt="0"/>
      <dgm:spPr/>
    </dgm:pt>
    <dgm:pt modelId="{B82DACFC-A6CA-4A37-ABA7-15869C8FED3C}" type="pres">
      <dgm:prSet presAssocID="{992D0C8A-6C19-4FE2-A3D9-2B1AA90AC012}" presName="tx1" presStyleLbl="revTx" presStyleIdx="10" presStyleCnt="12"/>
      <dgm:spPr/>
      <dgm:t>
        <a:bodyPr/>
        <a:lstStyle/>
        <a:p>
          <a:endParaRPr lang="en-GB"/>
        </a:p>
      </dgm:t>
    </dgm:pt>
    <dgm:pt modelId="{50246563-683D-45AE-8225-C279856EF692}" type="pres">
      <dgm:prSet presAssocID="{992D0C8A-6C19-4FE2-A3D9-2B1AA90AC012}" presName="vert1" presStyleCnt="0"/>
      <dgm:spPr/>
    </dgm:pt>
    <dgm:pt modelId="{2A21FAE4-1F50-4A40-BB5D-962513891FE4}" type="pres">
      <dgm:prSet presAssocID="{61630AF8-2C14-498B-A113-F604E012B820}" presName="thickLine" presStyleLbl="alignNode1" presStyleIdx="11" presStyleCnt="12"/>
      <dgm:spPr/>
    </dgm:pt>
    <dgm:pt modelId="{36C4CE1C-5CE6-4DC7-AFC7-AD97C9AA4F11}" type="pres">
      <dgm:prSet presAssocID="{61630AF8-2C14-498B-A113-F604E012B820}" presName="horz1" presStyleCnt="0"/>
      <dgm:spPr/>
    </dgm:pt>
    <dgm:pt modelId="{E85DCB27-0CE7-49FA-B3C2-BAD923BB71A9}" type="pres">
      <dgm:prSet presAssocID="{61630AF8-2C14-498B-A113-F604E012B820}" presName="tx1" presStyleLbl="revTx" presStyleIdx="11" presStyleCnt="12"/>
      <dgm:spPr/>
      <dgm:t>
        <a:bodyPr/>
        <a:lstStyle/>
        <a:p>
          <a:endParaRPr lang="en-GB"/>
        </a:p>
      </dgm:t>
    </dgm:pt>
    <dgm:pt modelId="{4ECF3390-6038-4D95-A03A-7ED3A2895488}" type="pres">
      <dgm:prSet presAssocID="{61630AF8-2C14-498B-A113-F604E012B820}" presName="vert1" presStyleCnt="0"/>
      <dgm:spPr/>
    </dgm:pt>
  </dgm:ptLst>
  <dgm:cxnLst>
    <dgm:cxn modelId="{4CC4F955-7A28-4824-BB62-69B44579D7FF}" srcId="{0245C2E6-17B5-4EFC-A0AB-B714CEDF398F}" destId="{7C99323D-7772-4ECA-9AF7-A4C387DE4956}" srcOrd="8" destOrd="0" parTransId="{4434301F-6193-4B5B-B4E1-1E1CA41737D2}" sibTransId="{72D5573B-75C9-4B25-8FA3-44F7E122A9A0}"/>
    <dgm:cxn modelId="{3A10E38D-D870-4BCC-939A-31C92AE7E951}" type="presOf" srcId="{7EBD28D1-163B-442C-91B2-BF745080BAF8}" destId="{00C48D1D-BB94-4378-A47B-E1BEF5AE8FB7}" srcOrd="0" destOrd="0" presId="urn:microsoft.com/office/officeart/2008/layout/LinedList"/>
    <dgm:cxn modelId="{9B1254AA-5841-4B7A-8203-79AFFDC3688F}" type="presOf" srcId="{A245ED1C-4E21-4098-8CB4-E11CAB004D30}" destId="{B8ED2BB6-49C2-4277-9356-FC13DF672E4F}" srcOrd="0" destOrd="0" presId="urn:microsoft.com/office/officeart/2008/layout/LinedList"/>
    <dgm:cxn modelId="{95FBEE96-4E53-494D-A402-97799001B55F}" type="presOf" srcId="{3B080270-DE5A-42A1-A34F-BFDCAC467DED}" destId="{7A528989-2655-4402-8EC8-0BEA8AC6E355}" srcOrd="0" destOrd="0" presId="urn:microsoft.com/office/officeart/2008/layout/LinedList"/>
    <dgm:cxn modelId="{6F1340E8-659D-40DD-9CDA-A4E830954D11}" srcId="{0245C2E6-17B5-4EFC-A0AB-B714CEDF398F}" destId="{455FF56C-079C-461B-8957-52D877360375}" srcOrd="1" destOrd="0" parTransId="{B5E9DC3C-FCBF-4871-B36A-08108333B18E}" sibTransId="{912AF219-3B98-4CA6-9D30-7DD708092BEC}"/>
    <dgm:cxn modelId="{72564D22-F473-47AF-A052-01CCBBEA8B1A}" type="presOf" srcId="{CAE54B10-F2B9-4A32-BCCE-1E2E95F7BF23}" destId="{E458CB9A-7D86-46C2-A79C-A761EDE6A477}" srcOrd="0" destOrd="0" presId="urn:microsoft.com/office/officeart/2008/layout/LinedList"/>
    <dgm:cxn modelId="{4D441D10-CB7D-4045-BDC9-4CE6D06AC9E8}" type="presOf" srcId="{FB384AD6-7AAC-48C7-85CE-466684DF40D9}" destId="{660A6950-ED9F-407F-8505-07C4D4382CCE}" srcOrd="0" destOrd="0" presId="urn:microsoft.com/office/officeart/2008/layout/LinedList"/>
    <dgm:cxn modelId="{B6B16633-712C-4E5E-AFE2-383895A15FD0}" srcId="{0245C2E6-17B5-4EFC-A0AB-B714CEDF398F}" destId="{992D0C8A-6C19-4FE2-A3D9-2B1AA90AC012}" srcOrd="10" destOrd="0" parTransId="{4B5F6F78-8A4A-4726-BF3C-0231902F422F}" sibTransId="{C1E7FCF7-D045-4FB4-B7D1-EED8CF94C5C9}"/>
    <dgm:cxn modelId="{7B4FD702-546D-4A87-A422-0BEB5049FDEC}" type="presOf" srcId="{455FF56C-079C-461B-8957-52D877360375}" destId="{1934C979-9006-4E17-9C55-4D9C8DC6BC8B}" srcOrd="0" destOrd="0" presId="urn:microsoft.com/office/officeart/2008/layout/LinedList"/>
    <dgm:cxn modelId="{1FAAA4B0-E05B-4B5D-987A-B49F8B2033ED}" type="presOf" srcId="{7C99323D-7772-4ECA-9AF7-A4C387DE4956}" destId="{71F45334-D0B1-4AEC-AFCE-B63AF1F1C933}" srcOrd="0" destOrd="0" presId="urn:microsoft.com/office/officeart/2008/layout/LinedList"/>
    <dgm:cxn modelId="{111F480E-83DA-4800-9349-DCEC541C71E8}" srcId="{0245C2E6-17B5-4EFC-A0AB-B714CEDF398F}" destId="{3B080270-DE5A-42A1-A34F-BFDCAC467DED}" srcOrd="0" destOrd="0" parTransId="{B088BAC2-D720-4E9A-8BAF-8FEF81AA610C}" sibTransId="{D41E4BA3-D4B4-4883-9E94-9D39883C1539}"/>
    <dgm:cxn modelId="{B29DB065-2819-4991-9D45-348D9746AD8D}" type="presOf" srcId="{61630AF8-2C14-498B-A113-F604E012B820}" destId="{E85DCB27-0CE7-49FA-B3C2-BAD923BB71A9}" srcOrd="0" destOrd="0" presId="urn:microsoft.com/office/officeart/2008/layout/LinedList"/>
    <dgm:cxn modelId="{38EFD625-CD03-49FD-AD14-F88E50DCBDE9}" srcId="{0245C2E6-17B5-4EFC-A0AB-B714CEDF398F}" destId="{7EBD28D1-163B-442C-91B2-BF745080BAF8}" srcOrd="5" destOrd="0" parTransId="{098B26C1-4586-4313-9BE0-4DC330A1FE10}" sibTransId="{CCBCB8F3-89FD-4B26-BC11-1EDF3C303E99}"/>
    <dgm:cxn modelId="{3602E5A4-22A8-4CBB-8FFB-00603DF96CEB}" srcId="{0245C2E6-17B5-4EFC-A0AB-B714CEDF398F}" destId="{16BAC24F-0E98-46D5-B7CE-D6179DCC754C}" srcOrd="9" destOrd="0" parTransId="{B9EECB08-C108-45D4-A134-36D923CE5C68}" sibTransId="{20D923C0-3F01-4C32-8343-C8A1F811EED4}"/>
    <dgm:cxn modelId="{55C1CAAE-9DAE-4021-ABF6-797154026980}" type="presOf" srcId="{992D0C8A-6C19-4FE2-A3D9-2B1AA90AC012}" destId="{B82DACFC-A6CA-4A37-ABA7-15869C8FED3C}" srcOrd="0" destOrd="0" presId="urn:microsoft.com/office/officeart/2008/layout/LinedList"/>
    <dgm:cxn modelId="{7FC7B9EA-05F7-40C4-8A44-FD3F478A9DA3}" type="presOf" srcId="{5AF5504A-9CB6-4DF1-B549-4C279F97729D}" destId="{4D3B20DB-336E-4646-99DC-2D6E88D35632}" srcOrd="0" destOrd="0" presId="urn:microsoft.com/office/officeart/2008/layout/LinedList"/>
    <dgm:cxn modelId="{72DBB0FE-5960-42C4-A798-1DF4C850BD75}" srcId="{0245C2E6-17B5-4EFC-A0AB-B714CEDF398F}" destId="{61630AF8-2C14-498B-A113-F604E012B820}" srcOrd="11" destOrd="0" parTransId="{C7778920-0C60-433D-8D25-787177B171FC}" sibTransId="{0A93124C-4A79-44CB-9429-C3F1F44B7BB9}"/>
    <dgm:cxn modelId="{24F942DB-B508-4682-9BA0-E48E6D8557DB}" srcId="{0245C2E6-17B5-4EFC-A0AB-B714CEDF398F}" destId="{A245ED1C-4E21-4098-8CB4-E11CAB004D30}" srcOrd="2" destOrd="0" parTransId="{B55941A7-3D30-4873-A207-39605A298947}" sibTransId="{DD7E6AD8-BF55-4C9D-82C0-BEBD9E856B13}"/>
    <dgm:cxn modelId="{19F11F82-5479-461F-B93E-4AA25586549F}" srcId="{0245C2E6-17B5-4EFC-A0AB-B714CEDF398F}" destId="{CAE54B10-F2B9-4A32-BCCE-1E2E95F7BF23}" srcOrd="4" destOrd="0" parTransId="{60FD6581-ABD8-4C49-8F06-E3545553B96E}" sibTransId="{1F736897-53D8-49D9-8F87-7D5BAB430767}"/>
    <dgm:cxn modelId="{8F189C0E-0A8D-45EA-AC79-5E096CEC0B90}" type="presOf" srcId="{0245C2E6-17B5-4EFC-A0AB-B714CEDF398F}" destId="{EB3C9962-425B-4E7F-A6FE-750E200CF034}" srcOrd="0" destOrd="0" presId="urn:microsoft.com/office/officeart/2008/layout/LinedList"/>
    <dgm:cxn modelId="{6BF3279B-3603-4D87-AA2B-906999F03AA4}" srcId="{0245C2E6-17B5-4EFC-A0AB-B714CEDF398F}" destId="{5AF5504A-9CB6-4DF1-B549-4C279F97729D}" srcOrd="3" destOrd="0" parTransId="{968BC415-FF28-4042-A951-2D29C290B3C0}" sibTransId="{FCD214A2-2F49-40D6-9677-4D371C08E7C2}"/>
    <dgm:cxn modelId="{F3315127-E06A-4E0F-A1F9-137851BB0420}" srcId="{0245C2E6-17B5-4EFC-A0AB-B714CEDF398F}" destId="{9D155BE0-645B-420D-8A19-3AE5C4F98B7D}" srcOrd="6" destOrd="0" parTransId="{829F66F2-904B-412B-84FF-8E24AB74F998}" sibTransId="{58889F9F-EAAE-4DE5-9304-81EA9B539F9C}"/>
    <dgm:cxn modelId="{BDCD97F4-D0B3-4520-B4A4-872B77F2C16A}" srcId="{0245C2E6-17B5-4EFC-A0AB-B714CEDF398F}" destId="{FB384AD6-7AAC-48C7-85CE-466684DF40D9}" srcOrd="7" destOrd="0" parTransId="{C6FB1297-9F6C-411C-AFA5-86BAA28A2B40}" sibTransId="{36552ADD-A2EF-4EBE-8596-F23E8BF01BF5}"/>
    <dgm:cxn modelId="{B6E51750-ED40-49B7-B828-1C0EF52C5216}" type="presOf" srcId="{9D155BE0-645B-420D-8A19-3AE5C4F98B7D}" destId="{635AC46A-9995-476C-A761-01F124B0F303}" srcOrd="0" destOrd="0" presId="urn:microsoft.com/office/officeart/2008/layout/LinedList"/>
    <dgm:cxn modelId="{9CCF5C70-7E44-4008-B24B-9D867A8A226D}" type="presOf" srcId="{16BAC24F-0E98-46D5-B7CE-D6179DCC754C}" destId="{228FBF33-B5D1-417E-AFD2-BB6CA4F32594}" srcOrd="0" destOrd="0" presId="urn:microsoft.com/office/officeart/2008/layout/LinedList"/>
    <dgm:cxn modelId="{8D1F4170-72AD-45BE-A51D-D5FC03EEB20B}" type="presParOf" srcId="{EB3C9962-425B-4E7F-A6FE-750E200CF034}" destId="{C911F500-9B51-494D-986E-17A98D6C3942}" srcOrd="0" destOrd="0" presId="urn:microsoft.com/office/officeart/2008/layout/LinedList"/>
    <dgm:cxn modelId="{7AA53034-5A97-4F3F-AC38-5594A5CA15C7}" type="presParOf" srcId="{EB3C9962-425B-4E7F-A6FE-750E200CF034}" destId="{EF000FA7-D972-4037-ABFA-26E13243BF9A}" srcOrd="1" destOrd="0" presId="urn:microsoft.com/office/officeart/2008/layout/LinedList"/>
    <dgm:cxn modelId="{BB0F5AF2-7C76-4D51-9425-E707A6D2CA36}" type="presParOf" srcId="{EF000FA7-D972-4037-ABFA-26E13243BF9A}" destId="{7A528989-2655-4402-8EC8-0BEA8AC6E355}" srcOrd="0" destOrd="0" presId="urn:microsoft.com/office/officeart/2008/layout/LinedList"/>
    <dgm:cxn modelId="{A55A897E-7FB0-429A-A626-015D6D83A08A}" type="presParOf" srcId="{EF000FA7-D972-4037-ABFA-26E13243BF9A}" destId="{35109573-81E7-4426-ACEC-1363C8D4EEE1}" srcOrd="1" destOrd="0" presId="urn:microsoft.com/office/officeart/2008/layout/LinedList"/>
    <dgm:cxn modelId="{7D28792D-430D-433E-A94B-2C7619BBD577}" type="presParOf" srcId="{EB3C9962-425B-4E7F-A6FE-750E200CF034}" destId="{3F9F1C2E-D4E8-436B-8E99-F567F5690E82}" srcOrd="2" destOrd="0" presId="urn:microsoft.com/office/officeart/2008/layout/LinedList"/>
    <dgm:cxn modelId="{CD13F6CD-45FA-4F27-86D7-C6F18DA0745E}" type="presParOf" srcId="{EB3C9962-425B-4E7F-A6FE-750E200CF034}" destId="{22FBA1EB-273A-4404-8248-B53F0FF4DCF3}" srcOrd="3" destOrd="0" presId="urn:microsoft.com/office/officeart/2008/layout/LinedList"/>
    <dgm:cxn modelId="{D5449662-DA51-4893-9758-44F00969EABA}" type="presParOf" srcId="{22FBA1EB-273A-4404-8248-B53F0FF4DCF3}" destId="{1934C979-9006-4E17-9C55-4D9C8DC6BC8B}" srcOrd="0" destOrd="0" presId="urn:microsoft.com/office/officeart/2008/layout/LinedList"/>
    <dgm:cxn modelId="{38E2435B-19E7-440B-B72C-A4BFF1015777}" type="presParOf" srcId="{22FBA1EB-273A-4404-8248-B53F0FF4DCF3}" destId="{DA7ED94B-C4E0-44EC-9EEE-36C966F8F986}" srcOrd="1" destOrd="0" presId="urn:microsoft.com/office/officeart/2008/layout/LinedList"/>
    <dgm:cxn modelId="{6CA00EE4-D6DD-4F96-A9EB-5585D4D6CB64}" type="presParOf" srcId="{EB3C9962-425B-4E7F-A6FE-750E200CF034}" destId="{0D93AC68-C132-4947-9EA6-1D0C79D1B2A2}" srcOrd="4" destOrd="0" presId="urn:microsoft.com/office/officeart/2008/layout/LinedList"/>
    <dgm:cxn modelId="{BE170EBD-6207-43FF-965D-2F1DA897215F}" type="presParOf" srcId="{EB3C9962-425B-4E7F-A6FE-750E200CF034}" destId="{5A26869B-27CD-48DF-B9F3-3197AE328A2E}" srcOrd="5" destOrd="0" presId="urn:microsoft.com/office/officeart/2008/layout/LinedList"/>
    <dgm:cxn modelId="{F46BCFB5-D18C-43A3-88DD-455CB2513FA7}" type="presParOf" srcId="{5A26869B-27CD-48DF-B9F3-3197AE328A2E}" destId="{B8ED2BB6-49C2-4277-9356-FC13DF672E4F}" srcOrd="0" destOrd="0" presId="urn:microsoft.com/office/officeart/2008/layout/LinedList"/>
    <dgm:cxn modelId="{D745EB68-DEFC-4C17-9E59-4226277E5194}" type="presParOf" srcId="{5A26869B-27CD-48DF-B9F3-3197AE328A2E}" destId="{13BB6B68-8D36-431C-8A88-C3D3EECA53C2}" srcOrd="1" destOrd="0" presId="urn:microsoft.com/office/officeart/2008/layout/LinedList"/>
    <dgm:cxn modelId="{B658C66E-8E3A-4974-8908-709BEE5DF5B6}" type="presParOf" srcId="{EB3C9962-425B-4E7F-A6FE-750E200CF034}" destId="{03DD9CF5-8A15-4AC0-B839-54A086BCFAF1}" srcOrd="6" destOrd="0" presId="urn:microsoft.com/office/officeart/2008/layout/LinedList"/>
    <dgm:cxn modelId="{005A516A-ECC8-4E3F-AD47-12C3DA08749C}" type="presParOf" srcId="{EB3C9962-425B-4E7F-A6FE-750E200CF034}" destId="{1C022AF7-6C51-4DBA-B9CA-668BD4772A20}" srcOrd="7" destOrd="0" presId="urn:microsoft.com/office/officeart/2008/layout/LinedList"/>
    <dgm:cxn modelId="{CA59A6A3-A894-4866-B8A1-EABB4919C594}" type="presParOf" srcId="{1C022AF7-6C51-4DBA-B9CA-668BD4772A20}" destId="{4D3B20DB-336E-4646-99DC-2D6E88D35632}" srcOrd="0" destOrd="0" presId="urn:microsoft.com/office/officeart/2008/layout/LinedList"/>
    <dgm:cxn modelId="{EB2D53A7-E384-4C74-84FF-392C5D9DB1C3}" type="presParOf" srcId="{1C022AF7-6C51-4DBA-B9CA-668BD4772A20}" destId="{A54B0A2F-383D-4743-9327-122CEC923C9C}" srcOrd="1" destOrd="0" presId="urn:microsoft.com/office/officeart/2008/layout/LinedList"/>
    <dgm:cxn modelId="{3DA02F89-0B89-47A1-8827-2E5390593040}" type="presParOf" srcId="{EB3C9962-425B-4E7F-A6FE-750E200CF034}" destId="{1D6EB3DB-5EF2-440F-9F27-8D1E83315A01}" srcOrd="8" destOrd="0" presId="urn:microsoft.com/office/officeart/2008/layout/LinedList"/>
    <dgm:cxn modelId="{0EBFA8DF-D5AE-4FEA-B472-5DD4B6435F97}" type="presParOf" srcId="{EB3C9962-425B-4E7F-A6FE-750E200CF034}" destId="{CA3D9BF3-8837-41F2-8A87-CB5805CE6D4E}" srcOrd="9" destOrd="0" presId="urn:microsoft.com/office/officeart/2008/layout/LinedList"/>
    <dgm:cxn modelId="{4A42D97C-9CCC-45E6-90F1-918386D74450}" type="presParOf" srcId="{CA3D9BF3-8837-41F2-8A87-CB5805CE6D4E}" destId="{E458CB9A-7D86-46C2-A79C-A761EDE6A477}" srcOrd="0" destOrd="0" presId="urn:microsoft.com/office/officeart/2008/layout/LinedList"/>
    <dgm:cxn modelId="{53163083-09FB-4A7C-A76E-A8729CFF7F64}" type="presParOf" srcId="{CA3D9BF3-8837-41F2-8A87-CB5805CE6D4E}" destId="{2D2C7329-45AA-435F-B0EE-E4C6ADAFB53B}" srcOrd="1" destOrd="0" presId="urn:microsoft.com/office/officeart/2008/layout/LinedList"/>
    <dgm:cxn modelId="{025B9AC1-EF06-4F47-9C7C-836990A892E8}" type="presParOf" srcId="{EB3C9962-425B-4E7F-A6FE-750E200CF034}" destId="{EE1C8A32-4AA5-4732-8FEC-C7D990807ECE}" srcOrd="10" destOrd="0" presId="urn:microsoft.com/office/officeart/2008/layout/LinedList"/>
    <dgm:cxn modelId="{37906D49-0814-4506-9312-C2240228E459}" type="presParOf" srcId="{EB3C9962-425B-4E7F-A6FE-750E200CF034}" destId="{0A991240-D3B3-4498-8D96-B3086F06D754}" srcOrd="11" destOrd="0" presId="urn:microsoft.com/office/officeart/2008/layout/LinedList"/>
    <dgm:cxn modelId="{40A4275C-7D03-43C1-920C-6D68A3CF8542}" type="presParOf" srcId="{0A991240-D3B3-4498-8D96-B3086F06D754}" destId="{00C48D1D-BB94-4378-A47B-E1BEF5AE8FB7}" srcOrd="0" destOrd="0" presId="urn:microsoft.com/office/officeart/2008/layout/LinedList"/>
    <dgm:cxn modelId="{22AB2EF3-B763-455E-B543-E35D44C5BD3D}" type="presParOf" srcId="{0A991240-D3B3-4498-8D96-B3086F06D754}" destId="{3CB7D16C-78BC-4D68-A297-45BD47947C42}" srcOrd="1" destOrd="0" presId="urn:microsoft.com/office/officeart/2008/layout/LinedList"/>
    <dgm:cxn modelId="{5432385A-A4B2-441A-A983-4E8BDE05B64C}" type="presParOf" srcId="{EB3C9962-425B-4E7F-A6FE-750E200CF034}" destId="{024AF240-9DB6-429A-8629-082790FA9481}" srcOrd="12" destOrd="0" presId="urn:microsoft.com/office/officeart/2008/layout/LinedList"/>
    <dgm:cxn modelId="{2AC4C310-598A-404E-B06D-367C3432493F}" type="presParOf" srcId="{EB3C9962-425B-4E7F-A6FE-750E200CF034}" destId="{E947B5B7-4CB5-4F70-A353-785663368776}" srcOrd="13" destOrd="0" presId="urn:microsoft.com/office/officeart/2008/layout/LinedList"/>
    <dgm:cxn modelId="{205B991B-FE0D-4090-BE26-52E52A8A789D}" type="presParOf" srcId="{E947B5B7-4CB5-4F70-A353-785663368776}" destId="{635AC46A-9995-476C-A761-01F124B0F303}" srcOrd="0" destOrd="0" presId="urn:microsoft.com/office/officeart/2008/layout/LinedList"/>
    <dgm:cxn modelId="{C709D8FE-FBAF-4CF7-B97D-13FCAABD41D4}" type="presParOf" srcId="{E947B5B7-4CB5-4F70-A353-785663368776}" destId="{57686946-7DDF-4BB3-800D-9467619A4EB3}" srcOrd="1" destOrd="0" presId="urn:microsoft.com/office/officeart/2008/layout/LinedList"/>
    <dgm:cxn modelId="{A0705957-D35C-4609-9C94-63865F6AC894}" type="presParOf" srcId="{EB3C9962-425B-4E7F-A6FE-750E200CF034}" destId="{CAA4E66B-96CD-46DD-9307-C1981704CD0C}" srcOrd="14" destOrd="0" presId="urn:microsoft.com/office/officeart/2008/layout/LinedList"/>
    <dgm:cxn modelId="{409AE72C-84DC-4AA2-8291-3C354AC00A79}" type="presParOf" srcId="{EB3C9962-425B-4E7F-A6FE-750E200CF034}" destId="{CADC3C21-291C-40F5-B496-D642CF07F12C}" srcOrd="15" destOrd="0" presId="urn:microsoft.com/office/officeart/2008/layout/LinedList"/>
    <dgm:cxn modelId="{16963459-40F5-445F-BE33-79EEED20AA12}" type="presParOf" srcId="{CADC3C21-291C-40F5-B496-D642CF07F12C}" destId="{660A6950-ED9F-407F-8505-07C4D4382CCE}" srcOrd="0" destOrd="0" presId="urn:microsoft.com/office/officeart/2008/layout/LinedList"/>
    <dgm:cxn modelId="{BC824B05-1BB3-42B3-977C-2498CD356BAA}" type="presParOf" srcId="{CADC3C21-291C-40F5-B496-D642CF07F12C}" destId="{B935E964-7770-42E4-8763-6DBBF93F8A91}" srcOrd="1" destOrd="0" presId="urn:microsoft.com/office/officeart/2008/layout/LinedList"/>
    <dgm:cxn modelId="{4DE34612-FABD-4835-AB67-EA3747AC65C1}" type="presParOf" srcId="{EB3C9962-425B-4E7F-A6FE-750E200CF034}" destId="{98CE7AA0-2FC4-4A4B-AB6F-329F0162113C}" srcOrd="16" destOrd="0" presId="urn:microsoft.com/office/officeart/2008/layout/LinedList"/>
    <dgm:cxn modelId="{951C36BF-7F7D-4D2B-B014-C07C17A31BB4}" type="presParOf" srcId="{EB3C9962-425B-4E7F-A6FE-750E200CF034}" destId="{44CBA463-1285-4395-B1DF-BE3A22651BAA}" srcOrd="17" destOrd="0" presId="urn:microsoft.com/office/officeart/2008/layout/LinedList"/>
    <dgm:cxn modelId="{05908303-1D5A-4097-A71E-940324AF6A7B}" type="presParOf" srcId="{44CBA463-1285-4395-B1DF-BE3A22651BAA}" destId="{71F45334-D0B1-4AEC-AFCE-B63AF1F1C933}" srcOrd="0" destOrd="0" presId="urn:microsoft.com/office/officeart/2008/layout/LinedList"/>
    <dgm:cxn modelId="{090EE6AD-BF4D-4E6E-B36F-98491D510664}" type="presParOf" srcId="{44CBA463-1285-4395-B1DF-BE3A22651BAA}" destId="{B15779AA-FC7E-4AC6-BB38-0034AC63DD92}" srcOrd="1" destOrd="0" presId="urn:microsoft.com/office/officeart/2008/layout/LinedList"/>
    <dgm:cxn modelId="{50C74A52-543D-498C-9A27-212B1CF63342}" type="presParOf" srcId="{EB3C9962-425B-4E7F-A6FE-750E200CF034}" destId="{769B999D-FBDD-4086-BCC7-AA083B499D3B}" srcOrd="18" destOrd="0" presId="urn:microsoft.com/office/officeart/2008/layout/LinedList"/>
    <dgm:cxn modelId="{6AE1D170-C684-4FE0-B264-32C202A8FF44}" type="presParOf" srcId="{EB3C9962-425B-4E7F-A6FE-750E200CF034}" destId="{DA06AD44-BF53-4553-BF00-D685524DC006}" srcOrd="19" destOrd="0" presId="urn:microsoft.com/office/officeart/2008/layout/LinedList"/>
    <dgm:cxn modelId="{0D6604C1-28DF-49E5-9D25-56C783705B65}" type="presParOf" srcId="{DA06AD44-BF53-4553-BF00-D685524DC006}" destId="{228FBF33-B5D1-417E-AFD2-BB6CA4F32594}" srcOrd="0" destOrd="0" presId="urn:microsoft.com/office/officeart/2008/layout/LinedList"/>
    <dgm:cxn modelId="{3C2FA397-069C-493A-ACA9-435AA7D3E5FB}" type="presParOf" srcId="{DA06AD44-BF53-4553-BF00-D685524DC006}" destId="{68957AC7-36A5-45B3-B019-F862A28FB3BE}" srcOrd="1" destOrd="0" presId="urn:microsoft.com/office/officeart/2008/layout/LinedList"/>
    <dgm:cxn modelId="{63A708D1-8D59-462E-8B60-1C0ABF660476}" type="presParOf" srcId="{EB3C9962-425B-4E7F-A6FE-750E200CF034}" destId="{93685E12-6899-45FE-9664-F2E71765419F}" srcOrd="20" destOrd="0" presId="urn:microsoft.com/office/officeart/2008/layout/LinedList"/>
    <dgm:cxn modelId="{1430C612-1F52-42AB-A719-1840728CCD47}" type="presParOf" srcId="{EB3C9962-425B-4E7F-A6FE-750E200CF034}" destId="{5E924636-8AAD-410F-9310-0F87CD2CCEDE}" srcOrd="21" destOrd="0" presId="urn:microsoft.com/office/officeart/2008/layout/LinedList"/>
    <dgm:cxn modelId="{A0F34872-D34B-4476-B4FC-B00EDFEACC46}" type="presParOf" srcId="{5E924636-8AAD-410F-9310-0F87CD2CCEDE}" destId="{B82DACFC-A6CA-4A37-ABA7-15869C8FED3C}" srcOrd="0" destOrd="0" presId="urn:microsoft.com/office/officeart/2008/layout/LinedList"/>
    <dgm:cxn modelId="{C408199D-59B9-43D7-84F9-2AD7FB3EBE56}" type="presParOf" srcId="{5E924636-8AAD-410F-9310-0F87CD2CCEDE}" destId="{50246563-683D-45AE-8225-C279856EF692}" srcOrd="1" destOrd="0" presId="urn:microsoft.com/office/officeart/2008/layout/LinedList"/>
    <dgm:cxn modelId="{ECBF8C20-E11D-49B0-9A68-FD9C1EAE70A2}" type="presParOf" srcId="{EB3C9962-425B-4E7F-A6FE-750E200CF034}" destId="{2A21FAE4-1F50-4A40-BB5D-962513891FE4}" srcOrd="22" destOrd="0" presId="urn:microsoft.com/office/officeart/2008/layout/LinedList"/>
    <dgm:cxn modelId="{C6A96CBB-D1FD-476E-8CEA-CE5898A3D82B}" type="presParOf" srcId="{EB3C9962-425B-4E7F-A6FE-750E200CF034}" destId="{36C4CE1C-5CE6-4DC7-AFC7-AD97C9AA4F11}" srcOrd="23" destOrd="0" presId="urn:microsoft.com/office/officeart/2008/layout/LinedList"/>
    <dgm:cxn modelId="{705B8946-30AD-49DA-8500-C49E2EA9A77D}" type="presParOf" srcId="{36C4CE1C-5CE6-4DC7-AFC7-AD97C9AA4F11}" destId="{E85DCB27-0CE7-49FA-B3C2-BAD923BB71A9}" srcOrd="0" destOrd="0" presId="urn:microsoft.com/office/officeart/2008/layout/LinedList"/>
    <dgm:cxn modelId="{2B5C41F5-C2BE-49FC-93DA-DA258D33C279}" type="presParOf" srcId="{36C4CE1C-5CE6-4DC7-AFC7-AD97C9AA4F11}" destId="{4ECF3390-6038-4D95-A03A-7ED3A289548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C524746-08C6-4AF6-ACED-13428603D869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1224A2F-26DC-426F-BDB1-7BA80C755823}">
      <dgm:prSet/>
      <dgm:spPr/>
      <dgm:t>
        <a:bodyPr/>
        <a:lstStyle/>
        <a:p>
          <a:r>
            <a:rPr lang="en-AU"/>
            <a:t>Augmented Reality – usually used with location devices, collect rewards as part of tour (Pokemon Go), access extra information about an attraction or destination, or represent features that are not physically present anymore </a:t>
          </a:r>
          <a:endParaRPr lang="en-US"/>
        </a:p>
      </dgm:t>
    </dgm:pt>
    <dgm:pt modelId="{72F91DA5-0794-4028-B316-E99F20329D82}" type="parTrans" cxnId="{66D00372-A994-4BDC-83B9-C469F7CEE2D5}">
      <dgm:prSet/>
      <dgm:spPr/>
      <dgm:t>
        <a:bodyPr/>
        <a:lstStyle/>
        <a:p>
          <a:endParaRPr lang="en-US"/>
        </a:p>
      </dgm:t>
    </dgm:pt>
    <dgm:pt modelId="{C3022D65-7F58-481B-8A64-277FFB074D42}" type="sibTrans" cxnId="{66D00372-A994-4BDC-83B9-C469F7CEE2D5}">
      <dgm:prSet/>
      <dgm:spPr/>
      <dgm:t>
        <a:bodyPr/>
        <a:lstStyle/>
        <a:p>
          <a:endParaRPr lang="en-US"/>
        </a:p>
      </dgm:t>
    </dgm:pt>
    <dgm:pt modelId="{2BA5771F-66A0-4F00-AC6C-5B737C1C6BC7}">
      <dgm:prSet/>
      <dgm:spPr/>
      <dgm:t>
        <a:bodyPr/>
        <a:lstStyle/>
        <a:p>
          <a:r>
            <a:rPr lang="en-AU"/>
            <a:t>Virtual reality – represents a destination or attraction at prepurchase stage, allow you to “sample” destination; recreates artefacts that either no longer exist or can’t be shown; creates narratives of a place; Opens up opportunities for travellers with mobility issues or destinations that are not accessible</a:t>
          </a:r>
          <a:endParaRPr lang="en-US"/>
        </a:p>
      </dgm:t>
    </dgm:pt>
    <dgm:pt modelId="{DBBDC853-2525-4D90-B624-D62F9F2158AD}" type="parTrans" cxnId="{0F5E2021-97AE-40C9-9919-52AA3CBE3C59}">
      <dgm:prSet/>
      <dgm:spPr/>
      <dgm:t>
        <a:bodyPr/>
        <a:lstStyle/>
        <a:p>
          <a:endParaRPr lang="en-US"/>
        </a:p>
      </dgm:t>
    </dgm:pt>
    <dgm:pt modelId="{8D9EBC53-4CC4-4FBE-BEF2-C3E65E2ECBE3}" type="sibTrans" cxnId="{0F5E2021-97AE-40C9-9919-52AA3CBE3C59}">
      <dgm:prSet/>
      <dgm:spPr/>
      <dgm:t>
        <a:bodyPr/>
        <a:lstStyle/>
        <a:p>
          <a:endParaRPr lang="en-US"/>
        </a:p>
      </dgm:t>
    </dgm:pt>
    <dgm:pt modelId="{02F40EF1-F7D5-4292-84D6-99E1F7C07CAA}" type="pres">
      <dgm:prSet presAssocID="{3C524746-08C6-4AF6-ACED-13428603D86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1EDFF27-E52E-4330-801E-1AC6D7458BC2}" type="pres">
      <dgm:prSet presAssocID="{91224A2F-26DC-426F-BDB1-7BA80C75582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C392153-7E72-4EB2-A1CD-2CF1C2F2C779}" type="pres">
      <dgm:prSet presAssocID="{C3022D65-7F58-481B-8A64-277FFB074D42}" presName="spacer" presStyleCnt="0"/>
      <dgm:spPr/>
    </dgm:pt>
    <dgm:pt modelId="{936E1177-431C-446D-8D6C-8847E7BB2AC1}" type="pres">
      <dgm:prSet presAssocID="{2BA5771F-66A0-4F00-AC6C-5B737C1C6BC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F5E2021-97AE-40C9-9919-52AA3CBE3C59}" srcId="{3C524746-08C6-4AF6-ACED-13428603D869}" destId="{2BA5771F-66A0-4F00-AC6C-5B737C1C6BC7}" srcOrd="1" destOrd="0" parTransId="{DBBDC853-2525-4D90-B624-D62F9F2158AD}" sibTransId="{8D9EBC53-4CC4-4FBE-BEF2-C3E65E2ECBE3}"/>
    <dgm:cxn modelId="{66D00372-A994-4BDC-83B9-C469F7CEE2D5}" srcId="{3C524746-08C6-4AF6-ACED-13428603D869}" destId="{91224A2F-26DC-426F-BDB1-7BA80C755823}" srcOrd="0" destOrd="0" parTransId="{72F91DA5-0794-4028-B316-E99F20329D82}" sibTransId="{C3022D65-7F58-481B-8A64-277FFB074D42}"/>
    <dgm:cxn modelId="{07B06A72-326E-427C-9B42-20A832DD137E}" type="presOf" srcId="{2BA5771F-66A0-4F00-AC6C-5B737C1C6BC7}" destId="{936E1177-431C-446D-8D6C-8847E7BB2AC1}" srcOrd="0" destOrd="0" presId="urn:microsoft.com/office/officeart/2005/8/layout/vList2"/>
    <dgm:cxn modelId="{2571ACC6-6396-422D-9FD9-F72670863021}" type="presOf" srcId="{3C524746-08C6-4AF6-ACED-13428603D869}" destId="{02F40EF1-F7D5-4292-84D6-99E1F7C07CAA}" srcOrd="0" destOrd="0" presId="urn:microsoft.com/office/officeart/2005/8/layout/vList2"/>
    <dgm:cxn modelId="{3C99EEF9-DB1E-49E1-A335-135D60EEB889}" type="presOf" srcId="{91224A2F-26DC-426F-BDB1-7BA80C755823}" destId="{D1EDFF27-E52E-4330-801E-1AC6D7458BC2}" srcOrd="0" destOrd="0" presId="urn:microsoft.com/office/officeart/2005/8/layout/vList2"/>
    <dgm:cxn modelId="{020983F8-D56C-4365-A16A-2821126C947F}" type="presParOf" srcId="{02F40EF1-F7D5-4292-84D6-99E1F7C07CAA}" destId="{D1EDFF27-E52E-4330-801E-1AC6D7458BC2}" srcOrd="0" destOrd="0" presId="urn:microsoft.com/office/officeart/2005/8/layout/vList2"/>
    <dgm:cxn modelId="{D06CF86A-C83B-4345-8678-BA4FD73CA1ED}" type="presParOf" srcId="{02F40EF1-F7D5-4292-84D6-99E1F7C07CAA}" destId="{9C392153-7E72-4EB2-A1CD-2CF1C2F2C779}" srcOrd="1" destOrd="0" presId="urn:microsoft.com/office/officeart/2005/8/layout/vList2"/>
    <dgm:cxn modelId="{073E539B-2485-4B3C-98F7-13CB79D35627}" type="presParOf" srcId="{02F40EF1-F7D5-4292-84D6-99E1F7C07CAA}" destId="{936E1177-431C-446D-8D6C-8847E7BB2AC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E711503-74D6-44A8-BD65-919D7588DA2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A3F473D-3F4E-46D7-B9ED-D4D12406EB0B}">
      <dgm:prSet/>
      <dgm:spPr/>
      <dgm:t>
        <a:bodyPr/>
        <a:lstStyle/>
        <a:p>
          <a:r>
            <a:rPr lang="en-AU"/>
            <a:t>Also “peer-to-peer” or “collaborative economy” </a:t>
          </a:r>
          <a:endParaRPr lang="en-US"/>
        </a:p>
      </dgm:t>
    </dgm:pt>
    <dgm:pt modelId="{26AC729E-48CF-4405-BFEA-13BC1587403D}" type="parTrans" cxnId="{C34A2360-BB38-4E31-874E-2C2667C48280}">
      <dgm:prSet/>
      <dgm:spPr/>
      <dgm:t>
        <a:bodyPr/>
        <a:lstStyle/>
        <a:p>
          <a:endParaRPr lang="en-US"/>
        </a:p>
      </dgm:t>
    </dgm:pt>
    <dgm:pt modelId="{3A67115B-1DC2-40E1-95B2-51BC776933B5}" type="sibTrans" cxnId="{C34A2360-BB38-4E31-874E-2C2667C48280}">
      <dgm:prSet/>
      <dgm:spPr/>
      <dgm:t>
        <a:bodyPr/>
        <a:lstStyle/>
        <a:p>
          <a:endParaRPr lang="en-US"/>
        </a:p>
      </dgm:t>
    </dgm:pt>
    <dgm:pt modelId="{907C93A2-0A11-409C-AAAD-73C619BEE0E7}">
      <dgm:prSet/>
      <dgm:spPr/>
      <dgm:t>
        <a:bodyPr/>
        <a:lstStyle/>
        <a:p>
          <a:r>
            <a:rPr lang="en-AU"/>
            <a:t>Brings together online, mobile, and social. </a:t>
          </a:r>
          <a:endParaRPr lang="en-US"/>
        </a:p>
      </dgm:t>
    </dgm:pt>
    <dgm:pt modelId="{73F929E5-F096-4CE5-9212-9936201989A2}" type="parTrans" cxnId="{D71BA102-9609-482A-B640-E120624164B5}">
      <dgm:prSet/>
      <dgm:spPr/>
      <dgm:t>
        <a:bodyPr/>
        <a:lstStyle/>
        <a:p>
          <a:endParaRPr lang="en-US"/>
        </a:p>
      </dgm:t>
    </dgm:pt>
    <dgm:pt modelId="{C5CBE1B5-693A-438C-8222-2777A3BD3AC0}" type="sibTrans" cxnId="{D71BA102-9609-482A-B640-E120624164B5}">
      <dgm:prSet/>
      <dgm:spPr/>
      <dgm:t>
        <a:bodyPr/>
        <a:lstStyle/>
        <a:p>
          <a:endParaRPr lang="en-US"/>
        </a:p>
      </dgm:t>
    </dgm:pt>
    <dgm:pt modelId="{71FE6D15-D650-4875-9F76-0EF76880E4B6}">
      <dgm:prSet/>
      <dgm:spPr/>
      <dgm:t>
        <a:bodyPr/>
        <a:lstStyle/>
        <a:p>
          <a:r>
            <a:rPr lang="en-AU"/>
            <a:t>Appeals to search for authenticity and local encounters. 					</a:t>
          </a:r>
          <a:endParaRPr lang="en-US"/>
        </a:p>
      </dgm:t>
    </dgm:pt>
    <dgm:pt modelId="{E7069BC5-770F-470C-ADF3-80ACA63B2A52}" type="parTrans" cxnId="{71916893-C3AF-4435-8847-D84030C0627D}">
      <dgm:prSet/>
      <dgm:spPr/>
      <dgm:t>
        <a:bodyPr/>
        <a:lstStyle/>
        <a:p>
          <a:endParaRPr lang="en-US"/>
        </a:p>
      </dgm:t>
    </dgm:pt>
    <dgm:pt modelId="{2FAD7B33-56C9-4164-84E8-647B80710273}" type="sibTrans" cxnId="{71916893-C3AF-4435-8847-D84030C0627D}">
      <dgm:prSet/>
      <dgm:spPr/>
      <dgm:t>
        <a:bodyPr/>
        <a:lstStyle/>
        <a:p>
          <a:endParaRPr lang="en-US"/>
        </a:p>
      </dgm:t>
    </dgm:pt>
    <dgm:pt modelId="{1353B14A-6A64-4651-8CE8-76C6CA0A5547}">
      <dgm:prSet/>
      <dgm:spPr/>
      <dgm:t>
        <a:bodyPr/>
        <a:lstStyle/>
        <a:p>
          <a:r>
            <a:rPr lang="en-AU"/>
            <a:t>Used for accommodation, transport, meals. </a:t>
          </a:r>
          <a:endParaRPr lang="en-US"/>
        </a:p>
      </dgm:t>
    </dgm:pt>
    <dgm:pt modelId="{E680BBB0-8836-4DEF-B4F4-924E2363F6D2}" type="parTrans" cxnId="{AB155CCA-F3D7-4929-A8A0-87168F583281}">
      <dgm:prSet/>
      <dgm:spPr/>
      <dgm:t>
        <a:bodyPr/>
        <a:lstStyle/>
        <a:p>
          <a:endParaRPr lang="en-US"/>
        </a:p>
      </dgm:t>
    </dgm:pt>
    <dgm:pt modelId="{360112B8-61CB-4E53-A928-EF307A210EB3}" type="sibTrans" cxnId="{AB155CCA-F3D7-4929-A8A0-87168F583281}">
      <dgm:prSet/>
      <dgm:spPr/>
      <dgm:t>
        <a:bodyPr/>
        <a:lstStyle/>
        <a:p>
          <a:endParaRPr lang="en-US"/>
        </a:p>
      </dgm:t>
    </dgm:pt>
    <dgm:pt modelId="{6C7A547D-C3CB-44AF-A42B-309E3BDCA631}">
      <dgm:prSet/>
      <dgm:spPr/>
      <dgm:t>
        <a:bodyPr/>
        <a:lstStyle/>
        <a:p>
          <a:r>
            <a:rPr lang="en-AU" b="1" i="1"/>
            <a:t>Legitimacy? Quality? Safety? </a:t>
          </a:r>
          <a:endParaRPr lang="en-US"/>
        </a:p>
      </dgm:t>
    </dgm:pt>
    <dgm:pt modelId="{1586F80C-5CF8-474F-86F6-348CD5DB913B}" type="parTrans" cxnId="{E316711F-7198-4ADB-99BB-79C8628BB1FE}">
      <dgm:prSet/>
      <dgm:spPr/>
      <dgm:t>
        <a:bodyPr/>
        <a:lstStyle/>
        <a:p>
          <a:endParaRPr lang="en-US"/>
        </a:p>
      </dgm:t>
    </dgm:pt>
    <dgm:pt modelId="{B17A9B2D-8E23-4939-8CE2-390890CEBB2B}" type="sibTrans" cxnId="{E316711F-7198-4ADB-99BB-79C8628BB1FE}">
      <dgm:prSet/>
      <dgm:spPr/>
      <dgm:t>
        <a:bodyPr/>
        <a:lstStyle/>
        <a:p>
          <a:endParaRPr lang="en-US"/>
        </a:p>
      </dgm:t>
    </dgm:pt>
    <dgm:pt modelId="{50274D3F-90B4-4CE2-A7B5-8F1BA4672252}" type="pres">
      <dgm:prSet presAssocID="{BE711503-74D6-44A8-BD65-919D7588DA2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144C6BC-14B9-4505-A14E-9C2939F75C86}" type="pres">
      <dgm:prSet presAssocID="{EA3F473D-3F4E-46D7-B9ED-D4D12406EB0B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07A4AB2-EE3E-4876-BDD9-CF86497C5327}" type="pres">
      <dgm:prSet presAssocID="{3A67115B-1DC2-40E1-95B2-51BC776933B5}" presName="spacer" presStyleCnt="0"/>
      <dgm:spPr/>
    </dgm:pt>
    <dgm:pt modelId="{EC6AC5F0-257A-4C5D-9CBB-3A8CEE416E22}" type="pres">
      <dgm:prSet presAssocID="{907C93A2-0A11-409C-AAAD-73C619BEE0E7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BBD23F-1C38-4212-95B2-DC5C055F5BFB}" type="pres">
      <dgm:prSet presAssocID="{C5CBE1B5-693A-438C-8222-2777A3BD3AC0}" presName="spacer" presStyleCnt="0"/>
      <dgm:spPr/>
    </dgm:pt>
    <dgm:pt modelId="{9A44B34C-4662-4FBF-83A7-F60BB753F364}" type="pres">
      <dgm:prSet presAssocID="{71FE6D15-D650-4875-9F76-0EF76880E4B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27F828C-D3B7-440B-AACD-AD42B61CC8D8}" type="pres">
      <dgm:prSet presAssocID="{2FAD7B33-56C9-4164-84E8-647B80710273}" presName="spacer" presStyleCnt="0"/>
      <dgm:spPr/>
    </dgm:pt>
    <dgm:pt modelId="{DFF88437-037C-44F8-A7BB-56922FD1EAF8}" type="pres">
      <dgm:prSet presAssocID="{1353B14A-6A64-4651-8CE8-76C6CA0A554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A361E1-B1BA-4AEB-AAEC-24F82FF8C452}" type="pres">
      <dgm:prSet presAssocID="{360112B8-61CB-4E53-A928-EF307A210EB3}" presName="spacer" presStyleCnt="0"/>
      <dgm:spPr/>
    </dgm:pt>
    <dgm:pt modelId="{5AADDF78-044A-401E-81BB-B83F35BD4D18}" type="pres">
      <dgm:prSet presAssocID="{6C7A547D-C3CB-44AF-A42B-309E3BDCA631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9E55DF2-750E-48C4-B980-42BB6768EB65}" type="presOf" srcId="{907C93A2-0A11-409C-AAAD-73C619BEE0E7}" destId="{EC6AC5F0-257A-4C5D-9CBB-3A8CEE416E22}" srcOrd="0" destOrd="0" presId="urn:microsoft.com/office/officeart/2005/8/layout/vList2"/>
    <dgm:cxn modelId="{71916893-C3AF-4435-8847-D84030C0627D}" srcId="{BE711503-74D6-44A8-BD65-919D7588DA21}" destId="{71FE6D15-D650-4875-9F76-0EF76880E4B6}" srcOrd="2" destOrd="0" parTransId="{E7069BC5-770F-470C-ADF3-80ACA63B2A52}" sibTransId="{2FAD7B33-56C9-4164-84E8-647B80710273}"/>
    <dgm:cxn modelId="{D71BA102-9609-482A-B640-E120624164B5}" srcId="{BE711503-74D6-44A8-BD65-919D7588DA21}" destId="{907C93A2-0A11-409C-AAAD-73C619BEE0E7}" srcOrd="1" destOrd="0" parTransId="{73F929E5-F096-4CE5-9212-9936201989A2}" sibTransId="{C5CBE1B5-693A-438C-8222-2777A3BD3AC0}"/>
    <dgm:cxn modelId="{AE2131CA-A5B2-4BAC-819A-EE3488F92CAE}" type="presOf" srcId="{BE711503-74D6-44A8-BD65-919D7588DA21}" destId="{50274D3F-90B4-4CE2-A7B5-8F1BA4672252}" srcOrd="0" destOrd="0" presId="urn:microsoft.com/office/officeart/2005/8/layout/vList2"/>
    <dgm:cxn modelId="{C34A2360-BB38-4E31-874E-2C2667C48280}" srcId="{BE711503-74D6-44A8-BD65-919D7588DA21}" destId="{EA3F473D-3F4E-46D7-B9ED-D4D12406EB0B}" srcOrd="0" destOrd="0" parTransId="{26AC729E-48CF-4405-BFEA-13BC1587403D}" sibTransId="{3A67115B-1DC2-40E1-95B2-51BC776933B5}"/>
    <dgm:cxn modelId="{E316711F-7198-4ADB-99BB-79C8628BB1FE}" srcId="{BE711503-74D6-44A8-BD65-919D7588DA21}" destId="{6C7A547D-C3CB-44AF-A42B-309E3BDCA631}" srcOrd="4" destOrd="0" parTransId="{1586F80C-5CF8-474F-86F6-348CD5DB913B}" sibTransId="{B17A9B2D-8E23-4939-8CE2-390890CEBB2B}"/>
    <dgm:cxn modelId="{806CBD82-046E-4D2D-9D60-904AB86D6AD4}" type="presOf" srcId="{EA3F473D-3F4E-46D7-B9ED-D4D12406EB0B}" destId="{1144C6BC-14B9-4505-A14E-9C2939F75C86}" srcOrd="0" destOrd="0" presId="urn:microsoft.com/office/officeart/2005/8/layout/vList2"/>
    <dgm:cxn modelId="{AB155CCA-F3D7-4929-A8A0-87168F583281}" srcId="{BE711503-74D6-44A8-BD65-919D7588DA21}" destId="{1353B14A-6A64-4651-8CE8-76C6CA0A5547}" srcOrd="3" destOrd="0" parTransId="{E680BBB0-8836-4DEF-B4F4-924E2363F6D2}" sibTransId="{360112B8-61CB-4E53-A928-EF307A210EB3}"/>
    <dgm:cxn modelId="{7F1412E4-ED27-4601-AEB4-8C73ED5A2297}" type="presOf" srcId="{71FE6D15-D650-4875-9F76-0EF76880E4B6}" destId="{9A44B34C-4662-4FBF-83A7-F60BB753F364}" srcOrd="0" destOrd="0" presId="urn:microsoft.com/office/officeart/2005/8/layout/vList2"/>
    <dgm:cxn modelId="{63BA7918-9A75-4E6A-92DD-6557291FC5E4}" type="presOf" srcId="{6C7A547D-C3CB-44AF-A42B-309E3BDCA631}" destId="{5AADDF78-044A-401E-81BB-B83F35BD4D18}" srcOrd="0" destOrd="0" presId="urn:microsoft.com/office/officeart/2005/8/layout/vList2"/>
    <dgm:cxn modelId="{3A948789-708B-48B7-A2B7-DC4D1B010A2F}" type="presOf" srcId="{1353B14A-6A64-4651-8CE8-76C6CA0A5547}" destId="{DFF88437-037C-44F8-A7BB-56922FD1EAF8}" srcOrd="0" destOrd="0" presId="urn:microsoft.com/office/officeart/2005/8/layout/vList2"/>
    <dgm:cxn modelId="{49699AC5-8BE7-4B0B-AC12-39EC34437B05}" type="presParOf" srcId="{50274D3F-90B4-4CE2-A7B5-8F1BA4672252}" destId="{1144C6BC-14B9-4505-A14E-9C2939F75C86}" srcOrd="0" destOrd="0" presId="urn:microsoft.com/office/officeart/2005/8/layout/vList2"/>
    <dgm:cxn modelId="{3E58CD25-90EE-4D26-A123-59D2A17B733C}" type="presParOf" srcId="{50274D3F-90B4-4CE2-A7B5-8F1BA4672252}" destId="{807A4AB2-EE3E-4876-BDD9-CF86497C5327}" srcOrd="1" destOrd="0" presId="urn:microsoft.com/office/officeart/2005/8/layout/vList2"/>
    <dgm:cxn modelId="{0086C29D-121A-4BB4-8650-6F8790D9EB0D}" type="presParOf" srcId="{50274D3F-90B4-4CE2-A7B5-8F1BA4672252}" destId="{EC6AC5F0-257A-4C5D-9CBB-3A8CEE416E22}" srcOrd="2" destOrd="0" presId="urn:microsoft.com/office/officeart/2005/8/layout/vList2"/>
    <dgm:cxn modelId="{6C6FA4ED-CC6F-4DD5-AD7F-90E88DD6D77E}" type="presParOf" srcId="{50274D3F-90B4-4CE2-A7B5-8F1BA4672252}" destId="{D8BBD23F-1C38-4212-95B2-DC5C055F5BFB}" srcOrd="3" destOrd="0" presId="urn:microsoft.com/office/officeart/2005/8/layout/vList2"/>
    <dgm:cxn modelId="{34578E27-16DF-4091-B0EA-908FB186C49D}" type="presParOf" srcId="{50274D3F-90B4-4CE2-A7B5-8F1BA4672252}" destId="{9A44B34C-4662-4FBF-83A7-F60BB753F364}" srcOrd="4" destOrd="0" presId="urn:microsoft.com/office/officeart/2005/8/layout/vList2"/>
    <dgm:cxn modelId="{6562132E-D486-4185-8B03-B94F87F82B35}" type="presParOf" srcId="{50274D3F-90B4-4CE2-A7B5-8F1BA4672252}" destId="{A27F828C-D3B7-440B-AACD-AD42B61CC8D8}" srcOrd="5" destOrd="0" presId="urn:microsoft.com/office/officeart/2005/8/layout/vList2"/>
    <dgm:cxn modelId="{C81F9D19-0DF6-4E6D-84D8-0CA4A993569D}" type="presParOf" srcId="{50274D3F-90B4-4CE2-A7B5-8F1BA4672252}" destId="{DFF88437-037C-44F8-A7BB-56922FD1EAF8}" srcOrd="6" destOrd="0" presId="urn:microsoft.com/office/officeart/2005/8/layout/vList2"/>
    <dgm:cxn modelId="{9389595F-A617-4FDE-A66D-50D973EE8FF6}" type="presParOf" srcId="{50274D3F-90B4-4CE2-A7B5-8F1BA4672252}" destId="{92A361E1-B1BA-4AEB-AAEC-24F82FF8C452}" srcOrd="7" destOrd="0" presId="urn:microsoft.com/office/officeart/2005/8/layout/vList2"/>
    <dgm:cxn modelId="{709AE0AB-5F7F-4CB6-B80E-AA0911857009}" type="presParOf" srcId="{50274D3F-90B4-4CE2-A7B5-8F1BA4672252}" destId="{5AADDF78-044A-401E-81BB-B83F35BD4D1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AD99DD-93E9-4B03-A5F9-4A940FB5A6BB}">
      <dsp:nvSpPr>
        <dsp:cNvPr id="0" name=""/>
        <dsp:cNvSpPr/>
      </dsp:nvSpPr>
      <dsp:spPr>
        <a:xfrm>
          <a:off x="0" y="0"/>
          <a:ext cx="488520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E2F0B2-BC4E-4C30-87C6-B1CBA80C25FB}">
      <dsp:nvSpPr>
        <dsp:cNvPr id="0" name=""/>
        <dsp:cNvSpPr/>
      </dsp:nvSpPr>
      <dsp:spPr>
        <a:xfrm>
          <a:off x="0" y="0"/>
          <a:ext cx="4885203" cy="1471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100" kern="1200" dirty="0"/>
            <a:t>Tourism relies on discretionary income and time</a:t>
          </a:r>
          <a:endParaRPr lang="en-US" sz="3100" kern="1200" dirty="0"/>
        </a:p>
      </dsp:txBody>
      <dsp:txXfrm>
        <a:off x="0" y="0"/>
        <a:ext cx="4885203" cy="1471356"/>
      </dsp:txXfrm>
    </dsp:sp>
    <dsp:sp modelId="{C2FBDEFF-2FE5-4A13-BB3D-C99CE2A2195D}">
      <dsp:nvSpPr>
        <dsp:cNvPr id="0" name=""/>
        <dsp:cNvSpPr/>
      </dsp:nvSpPr>
      <dsp:spPr>
        <a:xfrm>
          <a:off x="0" y="1471356"/>
          <a:ext cx="488520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58AE90-EAFE-4130-A9AD-11A6522401A7}">
      <dsp:nvSpPr>
        <dsp:cNvPr id="0" name=""/>
        <dsp:cNvSpPr/>
      </dsp:nvSpPr>
      <dsp:spPr>
        <a:xfrm>
          <a:off x="0" y="1471356"/>
          <a:ext cx="4885203" cy="1471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100" kern="1200"/>
            <a:t>Involves a complex supply and distribution chain </a:t>
          </a:r>
          <a:endParaRPr lang="en-US" sz="3100" kern="1200"/>
        </a:p>
      </dsp:txBody>
      <dsp:txXfrm>
        <a:off x="0" y="1471356"/>
        <a:ext cx="4885203" cy="1471356"/>
      </dsp:txXfrm>
    </dsp:sp>
    <dsp:sp modelId="{9DA26814-B820-4EFD-9B67-3F1EEEADDBF9}">
      <dsp:nvSpPr>
        <dsp:cNvPr id="0" name=""/>
        <dsp:cNvSpPr/>
      </dsp:nvSpPr>
      <dsp:spPr>
        <a:xfrm>
          <a:off x="0" y="2942712"/>
          <a:ext cx="488520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571712-983A-43D8-A7E4-10B685603FBD}">
      <dsp:nvSpPr>
        <dsp:cNvPr id="0" name=""/>
        <dsp:cNvSpPr/>
      </dsp:nvSpPr>
      <dsp:spPr>
        <a:xfrm>
          <a:off x="0" y="2942713"/>
          <a:ext cx="4885203" cy="1471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100" kern="1200"/>
            <a:t>Has many stakeholders at different levels </a:t>
          </a:r>
          <a:endParaRPr lang="en-US" sz="3100" kern="1200"/>
        </a:p>
      </dsp:txBody>
      <dsp:txXfrm>
        <a:off x="0" y="2942713"/>
        <a:ext cx="4885203" cy="1471356"/>
      </dsp:txXfrm>
    </dsp:sp>
    <dsp:sp modelId="{64D23D76-8E35-4264-8EA6-2EC79FF8D9EC}">
      <dsp:nvSpPr>
        <dsp:cNvPr id="0" name=""/>
        <dsp:cNvSpPr/>
      </dsp:nvSpPr>
      <dsp:spPr>
        <a:xfrm>
          <a:off x="0" y="4414069"/>
          <a:ext cx="488520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E9B0AF-BEBF-46B0-AE1B-CE952BE0DB95}">
      <dsp:nvSpPr>
        <dsp:cNvPr id="0" name=""/>
        <dsp:cNvSpPr/>
      </dsp:nvSpPr>
      <dsp:spPr>
        <a:xfrm>
          <a:off x="0" y="4414069"/>
          <a:ext cx="4885203" cy="1471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100" kern="1200"/>
            <a:t>Is vulnerable to trends and events outside of its control  </a:t>
          </a:r>
          <a:endParaRPr lang="en-US" sz="3100" kern="1200"/>
        </a:p>
      </dsp:txBody>
      <dsp:txXfrm>
        <a:off x="0" y="4414069"/>
        <a:ext cx="4885203" cy="14713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9F432D-9E81-4A43-8006-84D245F2D8CE}">
      <dsp:nvSpPr>
        <dsp:cNvPr id="0" name=""/>
        <dsp:cNvSpPr/>
      </dsp:nvSpPr>
      <dsp:spPr>
        <a:xfrm>
          <a:off x="0" y="45877"/>
          <a:ext cx="4885203" cy="188706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300" kern="1200"/>
            <a:t>Forecasting and Business as Usual approaches </a:t>
          </a:r>
          <a:endParaRPr lang="en-US" sz="2300" kern="1200"/>
        </a:p>
      </dsp:txBody>
      <dsp:txXfrm>
        <a:off x="92119" y="137996"/>
        <a:ext cx="4700965" cy="1702825"/>
      </dsp:txXfrm>
    </dsp:sp>
    <dsp:sp modelId="{AE18E9F3-FF28-463F-98B6-1F3EFCEF4A13}">
      <dsp:nvSpPr>
        <dsp:cNvPr id="0" name=""/>
        <dsp:cNvSpPr/>
      </dsp:nvSpPr>
      <dsp:spPr>
        <a:xfrm>
          <a:off x="0" y="1999181"/>
          <a:ext cx="4885203" cy="188706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300" kern="1200"/>
            <a:t>Scenario-based planning: offers the chance to explore more complexity and uncertainty, presenting alternative, plausible futures. </a:t>
          </a:r>
          <a:endParaRPr lang="en-US" sz="2300" kern="1200"/>
        </a:p>
      </dsp:txBody>
      <dsp:txXfrm>
        <a:off x="92119" y="2091300"/>
        <a:ext cx="4700965" cy="1702825"/>
      </dsp:txXfrm>
    </dsp:sp>
    <dsp:sp modelId="{9358CEF6-7E02-45DB-B7F7-E4724FDBAAE5}">
      <dsp:nvSpPr>
        <dsp:cNvPr id="0" name=""/>
        <dsp:cNvSpPr/>
      </dsp:nvSpPr>
      <dsp:spPr>
        <a:xfrm>
          <a:off x="0" y="3952484"/>
          <a:ext cx="4885203" cy="188706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300" kern="1200"/>
            <a:t>Ask the expert – e.g. through a Delphi study, rounds of expert consultation, consolidation and confirmation of expert ideas. </a:t>
          </a:r>
          <a:endParaRPr lang="en-US" sz="2300" kern="1200"/>
        </a:p>
      </dsp:txBody>
      <dsp:txXfrm>
        <a:off x="92119" y="4044603"/>
        <a:ext cx="4700965" cy="17028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FD7E7-4CFA-4728-B760-FB7C66947FA1}">
      <dsp:nvSpPr>
        <dsp:cNvPr id="0" name=""/>
        <dsp:cNvSpPr/>
      </dsp:nvSpPr>
      <dsp:spPr>
        <a:xfrm>
          <a:off x="2383" y="1126"/>
          <a:ext cx="4880436" cy="147710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 dirty="0"/>
            <a:t>a serious pandemic, where travel becomes personally risky and is highly regulated to prevent further spread of the biohazard, </a:t>
          </a:r>
          <a:endParaRPr lang="en-US" sz="2100" kern="1200" dirty="0"/>
        </a:p>
      </dsp:txBody>
      <dsp:txXfrm>
        <a:off x="74489" y="73232"/>
        <a:ext cx="4736224" cy="1332891"/>
      </dsp:txXfrm>
    </dsp:sp>
    <dsp:sp modelId="{F0DA5B44-1E80-4D94-889A-044813A8FA63}">
      <dsp:nvSpPr>
        <dsp:cNvPr id="0" name=""/>
        <dsp:cNvSpPr/>
      </dsp:nvSpPr>
      <dsp:spPr>
        <a:xfrm>
          <a:off x="2383" y="1552086"/>
          <a:ext cx="4880436" cy="1230294"/>
        </a:xfrm>
        <a:prstGeom prst="roundRect">
          <a:avLst/>
        </a:prstGeom>
        <a:solidFill>
          <a:schemeClr val="accent5">
            <a:hueOff val="-4132458"/>
            <a:satOff val="6183"/>
            <a:lumOff val="-6928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/>
            <a:t>a regional conflict in the Middle East that disrupts oil supplies, </a:t>
          </a:r>
          <a:endParaRPr lang="en-US" sz="2100" kern="1200"/>
        </a:p>
      </dsp:txBody>
      <dsp:txXfrm>
        <a:off x="62441" y="1612144"/>
        <a:ext cx="4760320" cy="1110178"/>
      </dsp:txXfrm>
    </dsp:sp>
    <dsp:sp modelId="{8C4C030F-A6C0-45A6-B6A0-FA4C5E668DD4}">
      <dsp:nvSpPr>
        <dsp:cNvPr id="0" name=""/>
        <dsp:cNvSpPr/>
      </dsp:nvSpPr>
      <dsp:spPr>
        <a:xfrm>
          <a:off x="2383" y="2856235"/>
          <a:ext cx="4880423" cy="1477103"/>
        </a:xfrm>
        <a:prstGeom prst="roundRect">
          <a:avLst/>
        </a:prstGeom>
        <a:solidFill>
          <a:schemeClr val="accent5">
            <a:hueOff val="-8264916"/>
            <a:satOff val="12367"/>
            <a:lumOff val="-13855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 dirty="0"/>
            <a:t>another prolonged volcanic eruption that interrupts aviation routes, </a:t>
          </a:r>
          <a:endParaRPr lang="en-US" sz="2100" kern="1200" dirty="0"/>
        </a:p>
      </dsp:txBody>
      <dsp:txXfrm>
        <a:off x="74489" y="2928341"/>
        <a:ext cx="4736211" cy="1332891"/>
      </dsp:txXfrm>
    </dsp:sp>
    <dsp:sp modelId="{02E6C91A-7C13-4B01-819D-36B9FFE7C49C}">
      <dsp:nvSpPr>
        <dsp:cNvPr id="0" name=""/>
        <dsp:cNvSpPr/>
      </dsp:nvSpPr>
      <dsp:spPr>
        <a:xfrm>
          <a:off x="2383" y="4407195"/>
          <a:ext cx="4880436" cy="1477103"/>
        </a:xfrm>
        <a:prstGeom prst="roundRect">
          <a:avLst/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 dirty="0"/>
            <a:t>abrupt climate change that leads to stricter GHG emissions regulations.</a:t>
          </a:r>
          <a:endParaRPr lang="en-US" sz="2100" kern="1200" dirty="0"/>
        </a:p>
      </dsp:txBody>
      <dsp:txXfrm>
        <a:off x="74489" y="4479301"/>
        <a:ext cx="4736224" cy="13328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B4EAB2-75BA-485A-B625-DC5DEBA3A78D}">
      <dsp:nvSpPr>
        <dsp:cNvPr id="0" name=""/>
        <dsp:cNvSpPr/>
      </dsp:nvSpPr>
      <dsp:spPr>
        <a:xfrm>
          <a:off x="0" y="718"/>
          <a:ext cx="488520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18D127-8169-4A6B-9E54-98D158C47DF8}">
      <dsp:nvSpPr>
        <dsp:cNvPr id="0" name=""/>
        <dsp:cNvSpPr/>
      </dsp:nvSpPr>
      <dsp:spPr>
        <a:xfrm>
          <a:off x="0" y="718"/>
          <a:ext cx="48852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/>
            <a:t>Defined as the implementation of organisational learning, new ideas, new processes and products within an organisation</a:t>
          </a:r>
          <a:endParaRPr lang="en-US" sz="1900" kern="1200"/>
        </a:p>
      </dsp:txBody>
      <dsp:txXfrm>
        <a:off x="0" y="718"/>
        <a:ext cx="4885203" cy="1176797"/>
      </dsp:txXfrm>
    </dsp:sp>
    <dsp:sp modelId="{B09176DE-78BD-410C-ABC8-40C48C009590}">
      <dsp:nvSpPr>
        <dsp:cNvPr id="0" name=""/>
        <dsp:cNvSpPr/>
      </dsp:nvSpPr>
      <dsp:spPr>
        <a:xfrm>
          <a:off x="0" y="1177516"/>
          <a:ext cx="488520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3C82F1-8EB8-4785-9C82-47D97DA9B5DB}">
      <dsp:nvSpPr>
        <dsp:cNvPr id="0" name=""/>
        <dsp:cNvSpPr/>
      </dsp:nvSpPr>
      <dsp:spPr>
        <a:xfrm>
          <a:off x="0" y="1177516"/>
          <a:ext cx="48852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Is an indication of firm performance Ensures that the business keeps up with, or is ahead of, societal trends</a:t>
          </a:r>
          <a:endParaRPr lang="en-US" sz="1900" kern="1200" dirty="0"/>
        </a:p>
      </dsp:txBody>
      <dsp:txXfrm>
        <a:off x="0" y="1177516"/>
        <a:ext cx="4885203" cy="1176797"/>
      </dsp:txXfrm>
    </dsp:sp>
    <dsp:sp modelId="{3A1AEE9F-2B77-4B2A-8085-7C2A521C404F}">
      <dsp:nvSpPr>
        <dsp:cNvPr id="0" name=""/>
        <dsp:cNvSpPr/>
      </dsp:nvSpPr>
      <dsp:spPr>
        <a:xfrm>
          <a:off x="0" y="2354314"/>
          <a:ext cx="488520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E58A0D-E9F0-4081-97D8-AF12BEBC2846}">
      <dsp:nvSpPr>
        <dsp:cNvPr id="0" name=""/>
        <dsp:cNvSpPr/>
      </dsp:nvSpPr>
      <dsp:spPr>
        <a:xfrm>
          <a:off x="0" y="2354314"/>
          <a:ext cx="48852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/>
            <a:t>Ensures that the business keeps up with, or is ahead of, societal trends</a:t>
          </a:r>
          <a:endParaRPr lang="en-US" sz="1900" kern="1200" dirty="0"/>
        </a:p>
      </dsp:txBody>
      <dsp:txXfrm>
        <a:off x="0" y="2354314"/>
        <a:ext cx="4885203" cy="1176797"/>
      </dsp:txXfrm>
    </dsp:sp>
    <dsp:sp modelId="{48D787C9-466B-47FA-A4B0-D9095B712E5E}">
      <dsp:nvSpPr>
        <dsp:cNvPr id="0" name=""/>
        <dsp:cNvSpPr/>
      </dsp:nvSpPr>
      <dsp:spPr>
        <a:xfrm>
          <a:off x="0" y="3531111"/>
          <a:ext cx="488520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E32C70-69B6-4DF1-974D-1AFE4755CD6D}">
      <dsp:nvSpPr>
        <dsp:cNvPr id="0" name=""/>
        <dsp:cNvSpPr/>
      </dsp:nvSpPr>
      <dsp:spPr>
        <a:xfrm>
          <a:off x="0" y="3531111"/>
          <a:ext cx="48852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/>
            <a:t>More commonly applied to products than services </a:t>
          </a:r>
          <a:endParaRPr lang="en-US" sz="1900" kern="1200"/>
        </a:p>
      </dsp:txBody>
      <dsp:txXfrm>
        <a:off x="0" y="3531111"/>
        <a:ext cx="4885203" cy="1176797"/>
      </dsp:txXfrm>
    </dsp:sp>
    <dsp:sp modelId="{E0B2E3A8-FFEC-49D5-B42E-4541C5FA3D26}">
      <dsp:nvSpPr>
        <dsp:cNvPr id="0" name=""/>
        <dsp:cNvSpPr/>
      </dsp:nvSpPr>
      <dsp:spPr>
        <a:xfrm>
          <a:off x="0" y="4707909"/>
          <a:ext cx="488520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861F1B-B601-4B81-8A41-21EB273393A4}">
      <dsp:nvSpPr>
        <dsp:cNvPr id="0" name=""/>
        <dsp:cNvSpPr/>
      </dsp:nvSpPr>
      <dsp:spPr>
        <a:xfrm>
          <a:off x="0" y="4707909"/>
          <a:ext cx="48852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/>
            <a:t>Can be in the form of ‘imitative’, ‘incremental’ and ‘discontinuous’ to ‘really new’ and ‘radically innovative’</a:t>
          </a:r>
          <a:endParaRPr lang="en-US" sz="1900" kern="1200"/>
        </a:p>
      </dsp:txBody>
      <dsp:txXfrm>
        <a:off x="0" y="4707909"/>
        <a:ext cx="4885203" cy="11767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A52713-2EE5-4C6A-8F1A-FDA66DAF3B4C}">
      <dsp:nvSpPr>
        <dsp:cNvPr id="0" name=""/>
        <dsp:cNvSpPr/>
      </dsp:nvSpPr>
      <dsp:spPr>
        <a:xfrm>
          <a:off x="0" y="69777"/>
          <a:ext cx="4885203" cy="138030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600" kern="1200"/>
            <a:t>Product or service: new &amp; observable to customer</a:t>
          </a:r>
          <a:endParaRPr lang="en-US" sz="2600" kern="1200"/>
        </a:p>
      </dsp:txBody>
      <dsp:txXfrm>
        <a:off x="67381" y="137158"/>
        <a:ext cx="4750441" cy="1245545"/>
      </dsp:txXfrm>
    </dsp:sp>
    <dsp:sp modelId="{58E15345-B02F-4743-AC4A-D6CF6ED189DF}">
      <dsp:nvSpPr>
        <dsp:cNvPr id="0" name=""/>
        <dsp:cNvSpPr/>
      </dsp:nvSpPr>
      <dsp:spPr>
        <a:xfrm>
          <a:off x="0" y="1524965"/>
          <a:ext cx="4885203" cy="1380307"/>
        </a:xfrm>
        <a:prstGeom prst="roundRect">
          <a:avLst/>
        </a:prstGeom>
        <a:solidFill>
          <a:schemeClr val="accent5">
            <a:hueOff val="-4132458"/>
            <a:satOff val="6183"/>
            <a:lumOff val="-6928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600" kern="1200"/>
            <a:t>Process: back of house efficiency operating systems</a:t>
          </a:r>
          <a:endParaRPr lang="en-US" sz="2600" kern="1200"/>
        </a:p>
      </dsp:txBody>
      <dsp:txXfrm>
        <a:off x="67381" y="1592346"/>
        <a:ext cx="4750441" cy="1245545"/>
      </dsp:txXfrm>
    </dsp:sp>
    <dsp:sp modelId="{C68C182D-D4F6-4C74-9DF1-20F7C0B338AF}">
      <dsp:nvSpPr>
        <dsp:cNvPr id="0" name=""/>
        <dsp:cNvSpPr/>
      </dsp:nvSpPr>
      <dsp:spPr>
        <a:xfrm>
          <a:off x="0" y="2980152"/>
          <a:ext cx="4885203" cy="1380307"/>
        </a:xfrm>
        <a:prstGeom prst="roundRect">
          <a:avLst/>
        </a:prstGeom>
        <a:solidFill>
          <a:schemeClr val="accent5">
            <a:hueOff val="-8264916"/>
            <a:satOff val="12367"/>
            <a:lumOff val="-13855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600" kern="1200"/>
            <a:t>Marketing: communication with customers</a:t>
          </a:r>
          <a:endParaRPr lang="en-US" sz="2600" kern="1200"/>
        </a:p>
      </dsp:txBody>
      <dsp:txXfrm>
        <a:off x="67381" y="3047533"/>
        <a:ext cx="4750441" cy="1245545"/>
      </dsp:txXfrm>
    </dsp:sp>
    <dsp:sp modelId="{7373F94B-46BA-41BC-83D9-ABDBDA8E04AC}">
      <dsp:nvSpPr>
        <dsp:cNvPr id="0" name=""/>
        <dsp:cNvSpPr/>
      </dsp:nvSpPr>
      <dsp:spPr>
        <a:xfrm>
          <a:off x="0" y="4435340"/>
          <a:ext cx="4885203" cy="1380307"/>
        </a:xfrm>
        <a:prstGeom prst="roundRect">
          <a:avLst/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600" kern="1200"/>
            <a:t>Managerial: aimed at staff satisfaction </a:t>
          </a:r>
          <a:endParaRPr lang="en-US" sz="2600" kern="1200"/>
        </a:p>
      </dsp:txBody>
      <dsp:txXfrm>
        <a:off x="67381" y="4502721"/>
        <a:ext cx="4750441" cy="124554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1F500-9B51-494D-986E-17A98D6C3942}">
      <dsp:nvSpPr>
        <dsp:cNvPr id="0" name=""/>
        <dsp:cNvSpPr/>
      </dsp:nvSpPr>
      <dsp:spPr>
        <a:xfrm>
          <a:off x="0" y="2873"/>
          <a:ext cx="488520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528989-2655-4402-8EC8-0BEA8AC6E355}">
      <dsp:nvSpPr>
        <dsp:cNvPr id="0" name=""/>
        <dsp:cNvSpPr/>
      </dsp:nvSpPr>
      <dsp:spPr>
        <a:xfrm>
          <a:off x="0" y="2873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/>
            <a:t>Innovation characteristics</a:t>
          </a:r>
          <a:endParaRPr lang="en-US" sz="2200" kern="1200"/>
        </a:p>
      </dsp:txBody>
      <dsp:txXfrm>
        <a:off x="0" y="2873"/>
        <a:ext cx="4885203" cy="489973"/>
      </dsp:txXfrm>
    </dsp:sp>
    <dsp:sp modelId="{3F9F1C2E-D4E8-436B-8E99-F567F5690E82}">
      <dsp:nvSpPr>
        <dsp:cNvPr id="0" name=""/>
        <dsp:cNvSpPr/>
      </dsp:nvSpPr>
      <dsp:spPr>
        <a:xfrm>
          <a:off x="0" y="492846"/>
          <a:ext cx="488520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34C979-9006-4E17-9C55-4D9C8DC6BC8B}">
      <dsp:nvSpPr>
        <dsp:cNvPr id="0" name=""/>
        <dsp:cNvSpPr/>
      </dsp:nvSpPr>
      <dsp:spPr>
        <a:xfrm>
          <a:off x="0" y="492846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/>
            <a:t>Value barrier </a:t>
          </a:r>
          <a:endParaRPr lang="en-US" sz="2200" kern="1200"/>
        </a:p>
      </dsp:txBody>
      <dsp:txXfrm>
        <a:off x="0" y="492846"/>
        <a:ext cx="4885203" cy="489973"/>
      </dsp:txXfrm>
    </dsp:sp>
    <dsp:sp modelId="{0D93AC68-C132-4947-9EA6-1D0C79D1B2A2}">
      <dsp:nvSpPr>
        <dsp:cNvPr id="0" name=""/>
        <dsp:cNvSpPr/>
      </dsp:nvSpPr>
      <dsp:spPr>
        <a:xfrm>
          <a:off x="0" y="982820"/>
          <a:ext cx="488520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ED2BB6-49C2-4277-9356-FC13DF672E4F}">
      <dsp:nvSpPr>
        <dsp:cNvPr id="0" name=""/>
        <dsp:cNvSpPr/>
      </dsp:nvSpPr>
      <dsp:spPr>
        <a:xfrm>
          <a:off x="0" y="982820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/>
            <a:t>Usage barrier</a:t>
          </a:r>
          <a:endParaRPr lang="en-US" sz="2200" kern="1200"/>
        </a:p>
      </dsp:txBody>
      <dsp:txXfrm>
        <a:off x="0" y="982820"/>
        <a:ext cx="4885203" cy="489973"/>
      </dsp:txXfrm>
    </dsp:sp>
    <dsp:sp modelId="{03DD9CF5-8A15-4AC0-B839-54A086BCFAF1}">
      <dsp:nvSpPr>
        <dsp:cNvPr id="0" name=""/>
        <dsp:cNvSpPr/>
      </dsp:nvSpPr>
      <dsp:spPr>
        <a:xfrm>
          <a:off x="0" y="1472793"/>
          <a:ext cx="488520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3B20DB-336E-4646-99DC-2D6E88D35632}">
      <dsp:nvSpPr>
        <dsp:cNvPr id="0" name=""/>
        <dsp:cNvSpPr/>
      </dsp:nvSpPr>
      <dsp:spPr>
        <a:xfrm>
          <a:off x="0" y="1472793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/>
            <a:t>Image barrier </a:t>
          </a:r>
          <a:endParaRPr lang="en-US" sz="2200" kern="1200"/>
        </a:p>
      </dsp:txBody>
      <dsp:txXfrm>
        <a:off x="0" y="1472793"/>
        <a:ext cx="4885203" cy="489973"/>
      </dsp:txXfrm>
    </dsp:sp>
    <dsp:sp modelId="{1D6EB3DB-5EF2-440F-9F27-8D1E83315A01}">
      <dsp:nvSpPr>
        <dsp:cNvPr id="0" name=""/>
        <dsp:cNvSpPr/>
      </dsp:nvSpPr>
      <dsp:spPr>
        <a:xfrm>
          <a:off x="0" y="1962766"/>
          <a:ext cx="488520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58CB9A-7D86-46C2-A79C-A761EDE6A477}">
      <dsp:nvSpPr>
        <dsp:cNvPr id="0" name=""/>
        <dsp:cNvSpPr/>
      </dsp:nvSpPr>
      <dsp:spPr>
        <a:xfrm>
          <a:off x="0" y="1962766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/>
            <a:t>Risk barrier </a:t>
          </a:r>
          <a:endParaRPr lang="en-US" sz="2200" kern="1200"/>
        </a:p>
      </dsp:txBody>
      <dsp:txXfrm>
        <a:off x="0" y="1962766"/>
        <a:ext cx="4885203" cy="489973"/>
      </dsp:txXfrm>
    </dsp:sp>
    <dsp:sp modelId="{EE1C8A32-4AA5-4732-8FEC-C7D990807ECE}">
      <dsp:nvSpPr>
        <dsp:cNvPr id="0" name=""/>
        <dsp:cNvSpPr/>
      </dsp:nvSpPr>
      <dsp:spPr>
        <a:xfrm>
          <a:off x="0" y="2452739"/>
          <a:ext cx="488520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C48D1D-BB94-4378-A47B-E1BEF5AE8FB7}">
      <dsp:nvSpPr>
        <dsp:cNvPr id="0" name=""/>
        <dsp:cNvSpPr/>
      </dsp:nvSpPr>
      <dsp:spPr>
        <a:xfrm>
          <a:off x="0" y="2452739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 dirty="0"/>
            <a:t>Consumer inertia (personality) </a:t>
          </a:r>
          <a:endParaRPr lang="en-US" sz="2200" kern="1200" dirty="0"/>
        </a:p>
      </dsp:txBody>
      <dsp:txXfrm>
        <a:off x="0" y="2452739"/>
        <a:ext cx="4885203" cy="489973"/>
      </dsp:txXfrm>
    </dsp:sp>
    <dsp:sp modelId="{024AF240-9DB6-429A-8629-082790FA9481}">
      <dsp:nvSpPr>
        <dsp:cNvPr id="0" name=""/>
        <dsp:cNvSpPr/>
      </dsp:nvSpPr>
      <dsp:spPr>
        <a:xfrm>
          <a:off x="0" y="2942713"/>
          <a:ext cx="488520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5AC46A-9995-476C-A761-01F124B0F303}">
      <dsp:nvSpPr>
        <dsp:cNvPr id="0" name=""/>
        <dsp:cNvSpPr/>
      </dsp:nvSpPr>
      <dsp:spPr>
        <a:xfrm>
          <a:off x="0" y="2942712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/>
            <a:t>Resistance to change (personality)</a:t>
          </a:r>
          <a:endParaRPr lang="en-US" sz="2200" kern="1200"/>
        </a:p>
      </dsp:txBody>
      <dsp:txXfrm>
        <a:off x="0" y="2942712"/>
        <a:ext cx="4885203" cy="489973"/>
      </dsp:txXfrm>
    </dsp:sp>
    <dsp:sp modelId="{CAA4E66B-96CD-46DD-9307-C1981704CD0C}">
      <dsp:nvSpPr>
        <dsp:cNvPr id="0" name=""/>
        <dsp:cNvSpPr/>
      </dsp:nvSpPr>
      <dsp:spPr>
        <a:xfrm>
          <a:off x="0" y="3432686"/>
          <a:ext cx="488520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0A6950-ED9F-407F-8505-07C4D4382CCE}">
      <dsp:nvSpPr>
        <dsp:cNvPr id="0" name=""/>
        <dsp:cNvSpPr/>
      </dsp:nvSpPr>
      <dsp:spPr>
        <a:xfrm>
          <a:off x="0" y="3432686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/>
            <a:t>Behavioural constraints</a:t>
          </a:r>
          <a:endParaRPr lang="en-US" sz="2200" kern="1200"/>
        </a:p>
      </dsp:txBody>
      <dsp:txXfrm>
        <a:off x="0" y="3432686"/>
        <a:ext cx="4885203" cy="489973"/>
      </dsp:txXfrm>
    </dsp:sp>
    <dsp:sp modelId="{98CE7AA0-2FC4-4A4B-AB6F-329F0162113C}">
      <dsp:nvSpPr>
        <dsp:cNvPr id="0" name=""/>
        <dsp:cNvSpPr/>
      </dsp:nvSpPr>
      <dsp:spPr>
        <a:xfrm>
          <a:off x="0" y="3922659"/>
          <a:ext cx="488520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F45334-D0B1-4AEC-AFCE-B63AF1F1C933}">
      <dsp:nvSpPr>
        <dsp:cNvPr id="0" name=""/>
        <dsp:cNvSpPr/>
      </dsp:nvSpPr>
      <dsp:spPr>
        <a:xfrm>
          <a:off x="0" y="3922659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/>
            <a:t>Switching costs </a:t>
          </a:r>
          <a:endParaRPr lang="en-US" sz="2200" kern="1200"/>
        </a:p>
      </dsp:txBody>
      <dsp:txXfrm>
        <a:off x="0" y="3922659"/>
        <a:ext cx="4885203" cy="489973"/>
      </dsp:txXfrm>
    </dsp:sp>
    <dsp:sp modelId="{769B999D-FBDD-4086-BCC7-AA083B499D3B}">
      <dsp:nvSpPr>
        <dsp:cNvPr id="0" name=""/>
        <dsp:cNvSpPr/>
      </dsp:nvSpPr>
      <dsp:spPr>
        <a:xfrm>
          <a:off x="0" y="4412632"/>
          <a:ext cx="488520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8FBF33-B5D1-417E-AFD2-BB6CA4F32594}">
      <dsp:nvSpPr>
        <dsp:cNvPr id="0" name=""/>
        <dsp:cNvSpPr/>
      </dsp:nvSpPr>
      <dsp:spPr>
        <a:xfrm>
          <a:off x="0" y="4412632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/>
            <a:t>Sunk costs </a:t>
          </a:r>
          <a:endParaRPr lang="en-US" sz="2200" kern="1200"/>
        </a:p>
      </dsp:txBody>
      <dsp:txXfrm>
        <a:off x="0" y="4412632"/>
        <a:ext cx="4885203" cy="489973"/>
      </dsp:txXfrm>
    </dsp:sp>
    <dsp:sp modelId="{93685E12-6899-45FE-9664-F2E71765419F}">
      <dsp:nvSpPr>
        <dsp:cNvPr id="0" name=""/>
        <dsp:cNvSpPr/>
      </dsp:nvSpPr>
      <dsp:spPr>
        <a:xfrm>
          <a:off x="0" y="4902605"/>
          <a:ext cx="488520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2DACFC-A6CA-4A37-ABA7-15869C8FED3C}">
      <dsp:nvSpPr>
        <dsp:cNvPr id="0" name=""/>
        <dsp:cNvSpPr/>
      </dsp:nvSpPr>
      <dsp:spPr>
        <a:xfrm>
          <a:off x="0" y="4902605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/>
            <a:t>Habit </a:t>
          </a:r>
          <a:endParaRPr lang="en-US" sz="2200" kern="1200"/>
        </a:p>
      </dsp:txBody>
      <dsp:txXfrm>
        <a:off x="0" y="4902605"/>
        <a:ext cx="4885203" cy="489973"/>
      </dsp:txXfrm>
    </dsp:sp>
    <dsp:sp modelId="{2A21FAE4-1F50-4A40-BB5D-962513891FE4}">
      <dsp:nvSpPr>
        <dsp:cNvPr id="0" name=""/>
        <dsp:cNvSpPr/>
      </dsp:nvSpPr>
      <dsp:spPr>
        <a:xfrm>
          <a:off x="0" y="5392579"/>
          <a:ext cx="488520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5DCB27-0CE7-49FA-B3C2-BAD923BB71A9}">
      <dsp:nvSpPr>
        <dsp:cNvPr id="0" name=""/>
        <dsp:cNvSpPr/>
      </dsp:nvSpPr>
      <dsp:spPr>
        <a:xfrm>
          <a:off x="0" y="5392579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/>
            <a:t>Awareness </a:t>
          </a:r>
          <a:endParaRPr lang="en-US" sz="2200" kern="1200"/>
        </a:p>
      </dsp:txBody>
      <dsp:txXfrm>
        <a:off x="0" y="5392579"/>
        <a:ext cx="4885203" cy="48997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EDFF27-E52E-4330-801E-1AC6D7458BC2}">
      <dsp:nvSpPr>
        <dsp:cNvPr id="0" name=""/>
        <dsp:cNvSpPr/>
      </dsp:nvSpPr>
      <dsp:spPr>
        <a:xfrm>
          <a:off x="0" y="247753"/>
          <a:ext cx="4885203" cy="26675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kern="1200"/>
            <a:t>Augmented Reality – usually used with location devices, collect rewards as part of tour (Pokemon Go), access extra information about an attraction or destination, or represent features that are not physically present anymore </a:t>
          </a:r>
          <a:endParaRPr lang="en-US" sz="1900" kern="1200"/>
        </a:p>
      </dsp:txBody>
      <dsp:txXfrm>
        <a:off x="130221" y="377974"/>
        <a:ext cx="4624761" cy="2407157"/>
      </dsp:txXfrm>
    </dsp:sp>
    <dsp:sp modelId="{936E1177-431C-446D-8D6C-8847E7BB2AC1}">
      <dsp:nvSpPr>
        <dsp:cNvPr id="0" name=""/>
        <dsp:cNvSpPr/>
      </dsp:nvSpPr>
      <dsp:spPr>
        <a:xfrm>
          <a:off x="0" y="2970073"/>
          <a:ext cx="4885203" cy="266759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kern="1200"/>
            <a:t>Virtual reality – represents a destination or attraction at prepurchase stage, allow you to “sample” destination; recreates artefacts that either no longer exist or can’t be shown; creates narratives of a place; Opens up opportunities for travellers with mobility issues or destinations that are not accessible</a:t>
          </a:r>
          <a:endParaRPr lang="en-US" sz="1900" kern="1200"/>
        </a:p>
      </dsp:txBody>
      <dsp:txXfrm>
        <a:off x="130221" y="3100294"/>
        <a:ext cx="4624761" cy="240715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4C6BC-14B9-4505-A14E-9C2939F75C86}">
      <dsp:nvSpPr>
        <dsp:cNvPr id="0" name=""/>
        <dsp:cNvSpPr/>
      </dsp:nvSpPr>
      <dsp:spPr>
        <a:xfrm>
          <a:off x="0" y="34593"/>
          <a:ext cx="4885203" cy="111486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/>
            <a:t>Also “peer-to-peer” or “collaborative economy” </a:t>
          </a:r>
          <a:endParaRPr lang="en-US" sz="2100" kern="1200"/>
        </a:p>
      </dsp:txBody>
      <dsp:txXfrm>
        <a:off x="54423" y="89016"/>
        <a:ext cx="4776357" cy="1006017"/>
      </dsp:txXfrm>
    </dsp:sp>
    <dsp:sp modelId="{EC6AC5F0-257A-4C5D-9CBB-3A8CEE416E22}">
      <dsp:nvSpPr>
        <dsp:cNvPr id="0" name=""/>
        <dsp:cNvSpPr/>
      </dsp:nvSpPr>
      <dsp:spPr>
        <a:xfrm>
          <a:off x="0" y="1209937"/>
          <a:ext cx="4885203" cy="111486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/>
            <a:t>Brings together online, mobile, and social. </a:t>
          </a:r>
          <a:endParaRPr lang="en-US" sz="2100" kern="1200"/>
        </a:p>
      </dsp:txBody>
      <dsp:txXfrm>
        <a:off x="54423" y="1264360"/>
        <a:ext cx="4776357" cy="1006017"/>
      </dsp:txXfrm>
    </dsp:sp>
    <dsp:sp modelId="{9A44B34C-4662-4FBF-83A7-F60BB753F364}">
      <dsp:nvSpPr>
        <dsp:cNvPr id="0" name=""/>
        <dsp:cNvSpPr/>
      </dsp:nvSpPr>
      <dsp:spPr>
        <a:xfrm>
          <a:off x="0" y="2385281"/>
          <a:ext cx="4885203" cy="111486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/>
            <a:t>Appeals to search for authenticity and local encounters. 					</a:t>
          </a:r>
          <a:endParaRPr lang="en-US" sz="2100" kern="1200"/>
        </a:p>
      </dsp:txBody>
      <dsp:txXfrm>
        <a:off x="54423" y="2439704"/>
        <a:ext cx="4776357" cy="1006017"/>
      </dsp:txXfrm>
    </dsp:sp>
    <dsp:sp modelId="{DFF88437-037C-44F8-A7BB-56922FD1EAF8}">
      <dsp:nvSpPr>
        <dsp:cNvPr id="0" name=""/>
        <dsp:cNvSpPr/>
      </dsp:nvSpPr>
      <dsp:spPr>
        <a:xfrm>
          <a:off x="0" y="3560624"/>
          <a:ext cx="4885203" cy="111486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/>
            <a:t>Used for accommodation, transport, meals. </a:t>
          </a:r>
          <a:endParaRPr lang="en-US" sz="2100" kern="1200"/>
        </a:p>
      </dsp:txBody>
      <dsp:txXfrm>
        <a:off x="54423" y="3615047"/>
        <a:ext cx="4776357" cy="1006017"/>
      </dsp:txXfrm>
    </dsp:sp>
    <dsp:sp modelId="{5AADDF78-044A-401E-81BB-B83F35BD4D18}">
      <dsp:nvSpPr>
        <dsp:cNvPr id="0" name=""/>
        <dsp:cNvSpPr/>
      </dsp:nvSpPr>
      <dsp:spPr>
        <a:xfrm>
          <a:off x="0" y="4735968"/>
          <a:ext cx="4885203" cy="111486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b="1" i="1" kern="1200"/>
            <a:t>Legitimacy? Quality? Safety? </a:t>
          </a:r>
          <a:endParaRPr lang="en-US" sz="2100" kern="1200"/>
        </a:p>
      </dsp:txBody>
      <dsp:txXfrm>
        <a:off x="54423" y="4790391"/>
        <a:ext cx="4776357" cy="10060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ED0AA-6C8C-42E5-BBB8-FFE9CE524397}" type="datetimeFigureOut">
              <a:rPr lang="en-AU" smtClean="0"/>
              <a:t>18/09/2019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A112C-3A36-4472-ABCA-4EEE55D122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6749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2517D-3D53-4D21-9302-78885830E6DE}" type="datetimeFigureOut">
              <a:rPr lang="en-AU" smtClean="0"/>
              <a:t>18/09/2019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4E498-E6E7-43FB-B34B-C293D5D4F8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0837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02085-AC78-462C-BEB9-93CA00472040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8910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02085-AC78-462C-BEB9-93CA00472040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3634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02085-AC78-462C-BEB9-93CA00472040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3843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/>
              <a:t>e.g. of marketing = loyalty programs </a:t>
            </a:r>
          </a:p>
          <a:p>
            <a:endParaRPr lang="en-AU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02085-AC78-462C-BEB9-93CA00472040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859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44E498-E6E7-43FB-B34B-C293D5D4F816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4122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02085-AC78-462C-BEB9-93CA00472040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2729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September 18,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diagramLayout" Target="../diagrams/layout4.xml"/><Relationship Id="rId7" Type="http://schemas.openxmlformats.org/officeDocument/2006/relationships/image" Target="../media/image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Relationship Id="rId9" Type="http://schemas.openxmlformats.org/officeDocument/2006/relationships/image" Target="../media/image3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Relationship Id="rId9" Type="http://schemas.openxmlformats.org/officeDocument/2006/relationships/image" Target="../media/image3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diagramLayout" Target="../diagrams/layout7.xml"/><Relationship Id="rId7" Type="http://schemas.openxmlformats.org/officeDocument/2006/relationships/image" Target="../media/image2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Relationship Id="rId9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559AE206-7EBA-4D33-8BC9-9D8158553F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19" y="4565194"/>
            <a:ext cx="5538397" cy="172312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r">
              <a:lnSpc>
                <a:spcPct val="90000"/>
              </a:lnSpc>
            </a:pPr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Change and innovation for  sustainable tourism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6437D937-A7F1-4011-92B4-328E5BE1B1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1425" y="1322610"/>
            <a:ext cx="1682850" cy="16828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B672F332-AF08-46C6-94F0-77684310D7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46253" y="2707205"/>
            <a:ext cx="721796" cy="72179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34244EF8-D73A-40E1-BE73-D46E6B4B04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844374" y="2603243"/>
            <a:ext cx="220271" cy="22027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xmlns="" id="{AB84D7E8-4ECB-42D7-ADBF-01689B0F24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29087" y="0"/>
            <a:ext cx="4814914" cy="3429000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9E8E38ED-369A-44C2-B635-0BED0E48A6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979834" y="4776880"/>
            <a:ext cx="0" cy="130302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11896" y="6455093"/>
            <a:ext cx="274320" cy="273844"/>
          </a:xfrm>
          <a:prstGeom prst="ellipse">
            <a:avLst/>
          </a:prstGeom>
          <a:solidFill>
            <a:srgbClr val="7F7F7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fld id="{0CFEC368-1D7A-4F81-ABF6-AE0E36BAF64C}" type="slidenum">
              <a:rPr lang="en-US" sz="700"/>
              <a:pPr algn="ctr">
                <a:lnSpc>
                  <a:spcPct val="90000"/>
                </a:lnSpc>
                <a:spcAft>
                  <a:spcPts val="600"/>
                </a:spcAft>
              </a:pPr>
              <a:t>1</a:t>
            </a:fld>
            <a:endParaRPr lang="en-US" sz="7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0E5379D-69D2-4836-861E-2489CE3999A1}"/>
              </a:ext>
            </a:extLst>
          </p:cNvPr>
          <p:cNvSpPr/>
          <p:nvPr/>
        </p:nvSpPr>
        <p:spPr>
          <a:xfrm>
            <a:off x="6295675" y="4579718"/>
            <a:ext cx="2016221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/>
              <a:t>Lecture 9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27667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B45A142-4255-493C-8284-5D566C121B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52663" y="321177"/>
            <a:ext cx="3249230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CB9445-3505-4892-8944-41136FDF6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790" y="3140968"/>
            <a:ext cx="2743200" cy="288757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Scott and </a:t>
            </a:r>
            <a:r>
              <a:rPr lang="en-US" sz="4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Gössling</a:t>
            </a:r>
            <a:r>
              <a:rPr lang="en-US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(2015)  compare global risks vs tourism </a:t>
            </a:r>
            <a:r>
              <a:rPr lang="en-US" sz="4200" dirty="0">
                <a:solidFill>
                  <a:srgbClr val="FFFFFF"/>
                </a:solidFill>
              </a:rPr>
              <a:t>risks for next decade </a:t>
            </a:r>
            <a:endParaRPr lang="en-US" sz="4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38FB9660-F42F-4313-BBC4-47C007FE48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93344" y="3910267"/>
            <a:ext cx="1940093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72077D03-11DB-41F5-9F7C-76C198AA15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5366" y="925237"/>
            <a:ext cx="4915159" cy="50154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774819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B45A142-4255-493C-8284-5D566C121B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52663" y="321177"/>
            <a:ext cx="3249230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677" y="914400"/>
            <a:ext cx="27432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3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Innovation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05677" y="4170501"/>
            <a:ext cx="2743200" cy="1525597"/>
          </a:xfr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17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Innovation is poorly developed in tourism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en-US" sz="1700" kern="12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38FB9660-F42F-4313-BBC4-47C007FE48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93344" y="3910267"/>
            <a:ext cx="1940093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>
            <a:extLst>
              <a:ext uri="{FF2B5EF4-FFF2-40B4-BE49-F238E27FC236}">
                <a16:creationId xmlns:a16="http://schemas.microsoft.com/office/drawing/2014/main" xmlns="" id="{2F24FA48-EE98-41A7-8F49-FD99F93E8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865366" y="975391"/>
            <a:ext cx="4915159" cy="491515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93266" y="6356350"/>
            <a:ext cx="10220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0CFEC368-1D7A-4F81-ABF6-AE0E36BAF64C}" type="slidenum">
              <a:rPr lang="en-US" sz="1200">
                <a:solidFill>
                  <a:srgbClr val="595959"/>
                </a:solidFill>
              </a:rPr>
              <a:pPr algn="r">
                <a:spcAft>
                  <a:spcPts val="600"/>
                </a:spcAft>
              </a:pPr>
              <a:t>11</a:t>
            </a:fld>
            <a:endParaRPr lang="en-US" sz="1200" dirty="0">
              <a:solidFill>
                <a:srgbClr val="595959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0DA12B7-51F2-44BE-9798-84CC8FCB115F}"/>
              </a:ext>
            </a:extLst>
          </p:cNvPr>
          <p:cNvSpPr/>
          <p:nvPr/>
        </p:nvSpPr>
        <p:spPr>
          <a:xfrm>
            <a:off x="4763947" y="2204864"/>
            <a:ext cx="324036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</a:rPr>
              <a:t>A way to meet the challenges of the future or just a buzzword? </a:t>
            </a:r>
            <a:endParaRPr lang="en-AU" sz="22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6023998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AU" sz="3400">
                <a:solidFill>
                  <a:srgbClr val="FFFFFF"/>
                </a:solidFill>
              </a:rPr>
              <a:t>What is innovation? </a:t>
            </a:r>
          </a:p>
        </p:txBody>
      </p:sp>
      <p:graphicFrame>
        <p:nvGraphicFramePr>
          <p:cNvPr id="16" name="Content Placeholder 4">
            <a:extLst>
              <a:ext uri="{FF2B5EF4-FFF2-40B4-BE49-F238E27FC236}">
                <a16:creationId xmlns:a16="http://schemas.microsoft.com/office/drawing/2014/main" xmlns="" id="{64B8B44E-D70A-4885-BD4D-29424F8ED6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594635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154047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AU" sz="3700">
                <a:solidFill>
                  <a:srgbClr val="FFFFFF"/>
                </a:solidFill>
              </a:rPr>
              <a:t>Four types of innovation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44665" y="6356350"/>
            <a:ext cx="470685" cy="36512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0CFEC368-1D7A-4F81-ABF6-AE0E36BAF64C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 algn="r">
                <a:spcAft>
                  <a:spcPts val="600"/>
                </a:spcAft>
              </a:pPr>
              <a:t>13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xmlns="" id="{1C7D3C07-DA7E-4EAA-A34F-96EECFDE65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9042616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879759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4AC5506-6312-4701-8D3C-40187889A9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2AB78D-E716-4CDE-A30F-9EFF8A295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Sustainability-oriented innovations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8B354AD5-E07A-4BF1-ACAA-02361C32CF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2045" y="1675227"/>
            <a:ext cx="8099908" cy="43941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602048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67D4867-5BA7-4462-B2F6-A23F4A622A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643467"/>
            <a:ext cx="2522980" cy="1597315"/>
          </a:xfrm>
          <a:noFill/>
          <a:ln w="19050"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pPr algn="ctr"/>
            <a:r>
              <a:rPr lang="en-AU" sz="2400" dirty="0">
                <a:solidFill>
                  <a:schemeClr val="bg1"/>
                </a:solidFill>
              </a:rPr>
              <a:t>The adoption of innovation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90" y="2654861"/>
            <a:ext cx="2793255" cy="355967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AU" sz="1400" dirty="0">
                <a:solidFill>
                  <a:schemeClr val="bg1"/>
                </a:solidFill>
              </a:rPr>
              <a:t>Rogers’ diffusion of innovations model</a:t>
            </a:r>
          </a:p>
          <a:p>
            <a:pPr marL="0" indent="0">
              <a:lnSpc>
                <a:spcPct val="90000"/>
              </a:lnSpc>
              <a:buNone/>
            </a:pPr>
            <a:endParaRPr lang="en-AU" sz="1400" dirty="0">
              <a:solidFill>
                <a:schemeClr val="bg1"/>
              </a:solidFill>
            </a:endParaRPr>
          </a:p>
          <a:p>
            <a:pPr marL="177800" indent="0">
              <a:lnSpc>
                <a:spcPct val="90000"/>
              </a:lnSpc>
              <a:buNone/>
            </a:pPr>
            <a:r>
              <a:rPr lang="en-GB" sz="1400" i="1" dirty="0">
                <a:solidFill>
                  <a:schemeClr val="bg1"/>
                </a:solidFill>
              </a:rPr>
              <a:t>Five attributes required for successful market diffusion for innovation: </a:t>
            </a:r>
          </a:p>
          <a:p>
            <a:pPr marL="177800" indent="0">
              <a:lnSpc>
                <a:spcPct val="90000"/>
              </a:lnSpc>
              <a:buNone/>
            </a:pPr>
            <a:r>
              <a:rPr lang="en-GB" sz="1400" i="1" dirty="0">
                <a:solidFill>
                  <a:schemeClr val="bg1"/>
                </a:solidFill>
              </a:rPr>
              <a:t>1. relative advantage,</a:t>
            </a:r>
          </a:p>
          <a:p>
            <a:pPr marL="177800" indent="0">
              <a:lnSpc>
                <a:spcPct val="90000"/>
              </a:lnSpc>
              <a:buNone/>
            </a:pPr>
            <a:r>
              <a:rPr lang="en-GB" sz="1400" i="1" dirty="0">
                <a:solidFill>
                  <a:schemeClr val="bg1"/>
                </a:solidFill>
              </a:rPr>
              <a:t>2.  status (social kudos), </a:t>
            </a:r>
          </a:p>
          <a:p>
            <a:pPr marL="177800" indent="0">
              <a:lnSpc>
                <a:spcPct val="90000"/>
              </a:lnSpc>
              <a:buNone/>
            </a:pPr>
            <a:r>
              <a:rPr lang="en-GB" sz="1400" i="1" dirty="0">
                <a:solidFill>
                  <a:schemeClr val="bg1"/>
                </a:solidFill>
              </a:rPr>
              <a:t>3. compatibility, </a:t>
            </a:r>
          </a:p>
          <a:p>
            <a:pPr marL="177800" indent="0">
              <a:lnSpc>
                <a:spcPct val="90000"/>
              </a:lnSpc>
              <a:buNone/>
            </a:pPr>
            <a:r>
              <a:rPr lang="en-GB" sz="1400" i="1" dirty="0">
                <a:solidFill>
                  <a:schemeClr val="bg1"/>
                </a:solidFill>
              </a:rPr>
              <a:t>4. complexity (too complex is a negative) and </a:t>
            </a:r>
          </a:p>
          <a:p>
            <a:pPr marL="177800" indent="0">
              <a:lnSpc>
                <a:spcPct val="90000"/>
              </a:lnSpc>
              <a:buNone/>
            </a:pPr>
            <a:r>
              <a:rPr lang="en-GB" sz="1400" i="1" dirty="0">
                <a:solidFill>
                  <a:schemeClr val="bg1"/>
                </a:solidFill>
              </a:rPr>
              <a:t>5. trialability.</a:t>
            </a:r>
          </a:p>
          <a:p>
            <a:pPr marL="177800" indent="0">
              <a:lnSpc>
                <a:spcPct val="90000"/>
              </a:lnSpc>
              <a:buNone/>
            </a:pPr>
            <a:endParaRPr lang="en-GB" sz="1400" i="1" dirty="0">
              <a:solidFill>
                <a:schemeClr val="bg1"/>
              </a:solidFill>
            </a:endParaRPr>
          </a:p>
          <a:p>
            <a:pPr marL="177800" indent="0">
              <a:lnSpc>
                <a:spcPct val="90000"/>
              </a:lnSpc>
              <a:buNone/>
            </a:pPr>
            <a:r>
              <a:rPr lang="en-GB" sz="1400" i="1" dirty="0">
                <a:solidFill>
                  <a:schemeClr val="bg1"/>
                </a:solidFill>
              </a:rPr>
              <a:t> </a:t>
            </a:r>
            <a:endParaRPr lang="en-AU" sz="1400" i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430E94D-28F5-4527-ACA1-E166BBE7A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1862" y="1772850"/>
            <a:ext cx="5605782" cy="35596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652049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AU" sz="3700" dirty="0">
                <a:solidFill>
                  <a:srgbClr val="FFFFFF"/>
                </a:solidFill>
              </a:rPr>
              <a:t>Vs the non-adoption of innovation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7A98B5A1-B5F9-47D2-99BC-AD11CFC79D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2341580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4207769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en-AU">
                <a:solidFill>
                  <a:schemeClr val="accent1"/>
                </a:solidFill>
              </a:rPr>
              <a:t>Smart tourism (and Artificial Intel) </a:t>
            </a:r>
          </a:p>
        </p:txBody>
      </p:sp>
      <p:cxnSp>
        <p:nvCxnSpPr>
          <p:cNvPr id="14" name="Straight Connector 11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Combines sensors, big data, open data, new ways of connectivity and exchange of information (e.g., Internet of Things, RFID, and NFC) as well as abilities to infer and reason.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Fuzzy concept that is poorly defined but BUZZWORD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and often applied to sustainability, e.g.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(</a:t>
            </a:r>
            <a:r>
              <a:rPr lang="en-US" sz="1600" dirty="0" err="1"/>
              <a:t>i</a:t>
            </a:r>
            <a:r>
              <a:rPr lang="en-US" sz="1600" dirty="0"/>
              <a:t>) Barcelona’s interactive bus shelters provide touristic information and bus arrival times but also USB ports for charging mobile devices.</a:t>
            </a:r>
          </a:p>
          <a:p>
            <a:pPr marL="400050" indent="-400050">
              <a:lnSpc>
                <a:spcPct val="90000"/>
              </a:lnSpc>
              <a:buAutoNum type="romanLcParenBoth"/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(ii) Brisbane has over 100 beacons at </a:t>
            </a:r>
            <a:r>
              <a:rPr lang="en-US" sz="1600" dirty="0" err="1"/>
              <a:t>PoIs</a:t>
            </a:r>
            <a:r>
              <a:rPr lang="en-US" sz="1600" dirty="0"/>
              <a:t> to communicate information to tourists via a mobile app if they are within a certain radius of the location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(iii) Amsterdam uses beacons to let tourist signs translate themselves into different languages and the Amsterdam </a:t>
            </a:r>
            <a:r>
              <a:rPr lang="en-US" sz="1600" dirty="0" err="1"/>
              <a:t>ArenA</a:t>
            </a:r>
            <a:r>
              <a:rPr lang="en-US" sz="1600" dirty="0"/>
              <a:t> is testing sensors for better crowd management</a:t>
            </a:r>
            <a:endParaRPr lang="en-AU" sz="1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7078212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rgbClr val="FFFFFF"/>
                </a:solidFill>
              </a:rPr>
              <a:t>VR &amp; AR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C09E1A36-6881-45CA-8F9B-1D7446C9B4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838474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42147523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AU">
                <a:solidFill>
                  <a:srgbClr val="FFFFFF"/>
                </a:solidFill>
              </a:rPr>
              <a:t>The shared economy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44665" y="6356350"/>
            <a:ext cx="470685" cy="36512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0CFEC368-1D7A-4F81-ABF6-AE0E36BAF64C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 algn="r">
                <a:spcAft>
                  <a:spcPts val="600"/>
                </a:spcAft>
              </a:pPr>
              <a:t>19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xmlns="" id="{88DEB760-63CD-4C90-8AEB-558D43548E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6843185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086243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en-AU" sz="3400" b="1" dirty="0">
                <a:solidFill>
                  <a:schemeClr val="accent1"/>
                </a:solidFill>
              </a:rPr>
              <a:t>Sustainable tourism is about the future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32023" y="963877"/>
            <a:ext cx="5170803" cy="4930246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AU" sz="1500" dirty="0"/>
              <a:t>To understand the future, you can either project from past trends, or use scenarios (but doesn’t account for disruptors). </a:t>
            </a:r>
          </a:p>
          <a:p>
            <a:pPr marL="0" indent="0">
              <a:lnSpc>
                <a:spcPct val="90000"/>
              </a:lnSpc>
              <a:buNone/>
            </a:pPr>
            <a:endParaRPr lang="en-AU" sz="1500" dirty="0"/>
          </a:p>
          <a:p>
            <a:pPr marL="0" indent="0">
              <a:lnSpc>
                <a:spcPct val="90000"/>
              </a:lnSpc>
              <a:buNone/>
            </a:pPr>
            <a:r>
              <a:rPr lang="en-AU" sz="1500" dirty="0"/>
              <a:t>- Past trends – a spectacular growth, geographic expansion and increasing economic dependency some regions </a:t>
            </a:r>
          </a:p>
          <a:p>
            <a:pPr marL="0" indent="0">
              <a:lnSpc>
                <a:spcPct val="90000"/>
              </a:lnSpc>
              <a:buNone/>
            </a:pPr>
            <a:endParaRPr lang="en-AU" sz="1500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en-AU" sz="1500" dirty="0"/>
              <a:t>Scenarios – what is likely to happen based on trends in STEEP areas, and expert opinion 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en-AU" sz="1500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en-AU" sz="1500" dirty="0"/>
              <a:t>Disruptors, black swans, </a:t>
            </a:r>
          </a:p>
          <a:p>
            <a:pPr marL="0" indent="0">
              <a:lnSpc>
                <a:spcPct val="90000"/>
              </a:lnSpc>
              <a:buNone/>
            </a:pPr>
            <a:endParaRPr lang="en-AU" sz="15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612374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038CB10-1F5C-4D54-9DF7-12586DE5B0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45659" y="4572000"/>
            <a:ext cx="5293730" cy="19642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4767072"/>
            <a:ext cx="4945641" cy="1625210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AU" sz="3700" dirty="0">
                <a:solidFill>
                  <a:srgbClr val="FFFFFF"/>
                </a:solidFill>
              </a:rPr>
              <a:t>Response to innovations: </a:t>
            </a:r>
            <a:br>
              <a:rPr lang="en-AU" sz="3700" dirty="0">
                <a:solidFill>
                  <a:srgbClr val="FFFFFF"/>
                </a:solidFill>
              </a:rPr>
            </a:br>
            <a:r>
              <a:rPr lang="en-AU" sz="3700" dirty="0">
                <a:solidFill>
                  <a:srgbClr val="FFFFFF"/>
                </a:solidFill>
              </a:rPr>
              <a:t>The Slow Movement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06" r="11654" b="1"/>
          <a:stretch/>
        </p:blipFill>
        <p:spPr>
          <a:xfrm>
            <a:off x="245660" y="321733"/>
            <a:ext cx="5293729" cy="4107392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73ED6512-6858-4552-B699-9A97FE9A4E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50991" y="321732"/>
            <a:ext cx="3251710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21988" y="917725"/>
            <a:ext cx="2728819" cy="4852362"/>
          </a:xfrm>
        </p:spPr>
        <p:txBody>
          <a:bodyPr anchor="ctr">
            <a:normAutofit/>
          </a:bodyPr>
          <a:lstStyle/>
          <a:p>
            <a:r>
              <a:rPr lang="en-AU" sz="1700" dirty="0">
                <a:solidFill>
                  <a:srgbClr val="FFFFFF"/>
                </a:solidFill>
              </a:rPr>
              <a:t>Response to fast pace modern living</a:t>
            </a:r>
          </a:p>
          <a:p>
            <a:r>
              <a:rPr lang="en-AU" sz="1700" dirty="0">
                <a:solidFill>
                  <a:srgbClr val="FFFFFF"/>
                </a:solidFill>
              </a:rPr>
              <a:t>Applies to food, travel, cities, schools, money</a:t>
            </a:r>
          </a:p>
          <a:p>
            <a:r>
              <a:rPr lang="en-AU" sz="1600" dirty="0">
                <a:solidFill>
                  <a:srgbClr val="FFFFFF"/>
                </a:solidFill>
              </a:rPr>
              <a:t>Aims for connection, </a:t>
            </a:r>
          </a:p>
          <a:p>
            <a:pPr marL="185738" indent="0">
              <a:buNone/>
            </a:pPr>
            <a:r>
              <a:rPr lang="en-AU" sz="1600" dirty="0">
                <a:solidFill>
                  <a:srgbClr val="FFFFFF"/>
                </a:solidFill>
              </a:rPr>
              <a:t>wellbeing &amp; community</a:t>
            </a:r>
          </a:p>
          <a:p>
            <a:pPr marL="0" indent="0">
              <a:buNone/>
            </a:pPr>
            <a:endParaRPr lang="en-AU" sz="1700" dirty="0">
              <a:solidFill>
                <a:srgbClr val="FFFFFF"/>
              </a:solidFill>
            </a:endParaRPr>
          </a:p>
          <a:p>
            <a:pPr marL="185738" indent="0">
              <a:buNone/>
            </a:pPr>
            <a:r>
              <a:rPr lang="en-AU" sz="1700" dirty="0">
                <a:solidFill>
                  <a:srgbClr val="FFFFFF"/>
                </a:solidFill>
              </a:rPr>
              <a:t>BIOREGIONALISM </a:t>
            </a:r>
          </a:p>
          <a:p>
            <a:pPr marL="185738" indent="0">
              <a:buNone/>
            </a:pPr>
            <a:endParaRPr lang="en-AU" sz="1700" dirty="0">
              <a:solidFill>
                <a:srgbClr val="FFFFFF"/>
              </a:solidFill>
            </a:endParaRPr>
          </a:p>
          <a:p>
            <a:pPr marL="185738" indent="0">
              <a:buNone/>
            </a:pPr>
            <a:r>
              <a:rPr lang="en-AU" sz="1700" dirty="0">
                <a:solidFill>
                  <a:srgbClr val="FFFFFF"/>
                </a:solidFill>
              </a:rPr>
              <a:t>vs </a:t>
            </a:r>
          </a:p>
          <a:p>
            <a:pPr marL="185738" indent="0">
              <a:buNone/>
            </a:pPr>
            <a:r>
              <a:rPr lang="en-AU" sz="1700" dirty="0">
                <a:solidFill>
                  <a:srgbClr val="FFFFFF"/>
                </a:solidFill>
              </a:rPr>
              <a:t>	         GLOBALISATION</a:t>
            </a:r>
          </a:p>
          <a:p>
            <a:pPr marL="0" indent="0">
              <a:buNone/>
            </a:pPr>
            <a:endParaRPr lang="en-AU" sz="1700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27999" y="6535157"/>
            <a:ext cx="730251" cy="274320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0CFEC368-1D7A-4F81-ABF6-AE0E36BAF64C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 algn="r">
                <a:spcAft>
                  <a:spcPts val="600"/>
                </a:spcAft>
              </a:pPr>
              <a:t>20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utoShape 2" descr="Image result for the slow food movement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8903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AU" sz="3700" dirty="0">
                <a:solidFill>
                  <a:srgbClr val="FFFFFF"/>
                </a:solidFill>
              </a:rPr>
              <a:t>Why is planning for change important?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44665" y="6356350"/>
            <a:ext cx="470685" cy="36512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0CFEC368-1D7A-4F81-ABF6-AE0E36BAF64C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 algn="r">
                <a:spcAft>
                  <a:spcPts val="600"/>
                </a:spcAft>
              </a:pPr>
              <a:t>3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xmlns="" id="{9331EF67-1363-4638-A02C-5BF76883B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4918663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885412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xmlns="" id="{5B336162-B533-4EFE-8BB3-8EBB4A5E32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985788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22335" y="2745736"/>
            <a:ext cx="27741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AU" sz="2800">
                <a:solidFill>
                  <a:srgbClr val="262626"/>
                </a:solidFill>
              </a:rPr>
              <a:t/>
            </a:r>
            <a:br>
              <a:rPr lang="en-AU" sz="2800">
                <a:solidFill>
                  <a:srgbClr val="262626"/>
                </a:solidFill>
              </a:rPr>
            </a:br>
            <a:r>
              <a:rPr lang="en-AU" sz="2800">
                <a:solidFill>
                  <a:srgbClr val="262626"/>
                </a:solidFill>
              </a:rPr>
              <a:t>Understanding change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355976" y="802638"/>
            <a:ext cx="4608512" cy="5252722"/>
          </a:xfrm>
        </p:spPr>
        <p:txBody>
          <a:bodyPr anchor="ctr">
            <a:normAutofit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AU" altLang="en-US" sz="1900" dirty="0"/>
              <a:t>There are TWO main types of change: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AU" altLang="en-US" sz="1900" dirty="0"/>
              <a:t> </a:t>
            </a:r>
          </a:p>
          <a:p>
            <a:pPr marL="0" indent="365125" eaLnBrk="1" hangingPunct="1">
              <a:lnSpc>
                <a:spcPct val="90000"/>
              </a:lnSpc>
              <a:buFontTx/>
              <a:buNone/>
            </a:pPr>
            <a:r>
              <a:rPr lang="en-AU" altLang="en-US" sz="1900" b="0" dirty="0"/>
              <a:t>1. Structural change </a:t>
            </a:r>
          </a:p>
          <a:p>
            <a:pPr marL="0" indent="365125" eaLnBrk="1" hangingPunct="1">
              <a:lnSpc>
                <a:spcPct val="90000"/>
              </a:lnSpc>
              <a:buFontTx/>
              <a:buNone/>
            </a:pPr>
            <a:endParaRPr lang="en-AU" altLang="en-US" sz="1900" b="0" dirty="0"/>
          </a:p>
          <a:p>
            <a:pPr marL="712788" indent="-347663" eaLnBrk="1" hangingPunct="1">
              <a:lnSpc>
                <a:spcPct val="90000"/>
              </a:lnSpc>
              <a:buFontTx/>
              <a:buNone/>
              <a:tabLst>
                <a:tab pos="630238" algn="l"/>
              </a:tabLst>
            </a:pPr>
            <a:r>
              <a:rPr lang="en-AU" altLang="en-US" sz="1900" dirty="0"/>
              <a:t>2. Temporary change, e.g. demand and supply cycles or crises/disasters (SARS, Boxing Day Tsunami)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AU" altLang="en-US" sz="1900" b="0" dirty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AU" altLang="en-US" sz="1900" dirty="0"/>
              <a:t>Structural change can be gradual and sometimes hard to recognise…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AU" altLang="en-US" sz="2100" dirty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AU" altLang="en-US" sz="2100" b="0" dirty="0"/>
              <a:t>“</a:t>
            </a:r>
            <a:r>
              <a:rPr lang="en-AU" altLang="en-US" sz="2100" b="0" i="1" dirty="0"/>
              <a:t>If you fail to plan, you plan to fail”</a:t>
            </a:r>
            <a:endParaRPr lang="en-AU" altLang="en-US" sz="21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931380" y="6270771"/>
            <a:ext cx="58396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CFEC368-1D7A-4F81-ABF6-AE0E36BAF64C}" type="slidenum">
              <a:rPr lang="en-US" sz="90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 sz="900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9930566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4038CB10-1F5C-4D54-9DF7-12586DE5B0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45659" y="4572000"/>
            <a:ext cx="5293730" cy="1964266"/>
          </a:xfrm>
          <a:prstGeom prst="rect">
            <a:avLst/>
          </a:prstGeom>
          <a:solidFill>
            <a:srgbClr val="2E3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3192" y="4767072"/>
            <a:ext cx="4945641" cy="1625210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AU">
                <a:solidFill>
                  <a:srgbClr val="FFFFFF"/>
                </a:solidFill>
              </a:rPr>
              <a:t>Structural 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1071" r="1" b="1"/>
          <a:stretch/>
        </p:blipFill>
        <p:spPr>
          <a:xfrm>
            <a:off x="245660" y="321733"/>
            <a:ext cx="5293729" cy="4107392"/>
          </a:xfrm>
          <a:prstGeom prst="rect">
            <a:avLst/>
          </a:prstGeom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73ED6512-6858-4552-B699-9A97FE9A4E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50991" y="321732"/>
            <a:ext cx="3251710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21989" y="917725"/>
            <a:ext cx="2568554" cy="485236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AU" sz="1700" dirty="0">
                <a:solidFill>
                  <a:srgbClr val="FFFFFF"/>
                </a:solidFill>
              </a:rPr>
              <a:t>Five areas where we might see structural change: </a:t>
            </a:r>
          </a:p>
          <a:p>
            <a:pPr marL="0" indent="0">
              <a:buNone/>
            </a:pPr>
            <a:endParaRPr lang="en-AU" sz="1700" dirty="0">
              <a:solidFill>
                <a:srgbClr val="FFFFFF"/>
              </a:solidFill>
            </a:endParaRPr>
          </a:p>
          <a:p>
            <a:pPr marL="0" indent="0">
              <a:buNone/>
              <a:tabLst>
                <a:tab pos="0" algn="l"/>
              </a:tabLst>
            </a:pPr>
            <a:r>
              <a:rPr lang="en-AU" sz="1700" dirty="0">
                <a:solidFill>
                  <a:srgbClr val="FFFFFF"/>
                </a:solidFill>
              </a:rPr>
              <a:t>	1. Social 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en-AU" sz="1700" dirty="0">
                <a:solidFill>
                  <a:srgbClr val="FFFFFF"/>
                </a:solidFill>
              </a:rPr>
              <a:t>	2. Technological 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en-AU" sz="1700" dirty="0">
                <a:solidFill>
                  <a:srgbClr val="FFFFFF"/>
                </a:solidFill>
              </a:rPr>
              <a:t>3. Environmental 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en-AU" sz="1700" dirty="0">
                <a:solidFill>
                  <a:srgbClr val="FFFFFF"/>
                </a:solidFill>
              </a:rPr>
              <a:t>4. Economic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en-AU" sz="1700" dirty="0">
                <a:solidFill>
                  <a:srgbClr val="FFFFFF"/>
                </a:solidFill>
              </a:rPr>
              <a:t>	5. Political (and legal) </a:t>
            </a:r>
          </a:p>
          <a:p>
            <a:pPr marL="0" indent="0">
              <a:buNone/>
            </a:pPr>
            <a:endParaRPr lang="en-AU" sz="17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AU" sz="17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AU" sz="1700" dirty="0">
                <a:solidFill>
                  <a:srgbClr val="FFFFFF"/>
                </a:solidFill>
              </a:rPr>
              <a:t>-&gt; Innovation allows you to get  ahead of change.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127999" y="6535157"/>
            <a:ext cx="730251" cy="274320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0CFEC368-1D7A-4F81-ABF6-AE0E36BAF64C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 algn="r">
                <a:spcAft>
                  <a:spcPts val="600"/>
                </a:spcAft>
              </a:pPr>
              <a:t>5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38324805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en-AU" b="1">
                <a:solidFill>
                  <a:schemeClr val="accent1"/>
                </a:solidFill>
              </a:rPr>
              <a:t>Tourism trends that affect growth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AU" sz="1900"/>
              <a:t>A STEEP approach</a:t>
            </a:r>
          </a:p>
          <a:p>
            <a:pPr marL="0" indent="0">
              <a:buNone/>
            </a:pPr>
            <a:endParaRPr lang="en-AU" sz="1900"/>
          </a:p>
          <a:p>
            <a:r>
              <a:rPr lang="en-AU" sz="1900" i="1"/>
              <a:t>Social trends – e.g. growing middle class in emerging economies </a:t>
            </a:r>
          </a:p>
          <a:p>
            <a:endParaRPr lang="en-AU" sz="1900" i="1"/>
          </a:p>
          <a:p>
            <a:r>
              <a:rPr lang="en-AU" sz="1900" i="1"/>
              <a:t>Technological – e.g. ICT advances</a:t>
            </a:r>
          </a:p>
          <a:p>
            <a:endParaRPr lang="en-AU" sz="1900" i="1"/>
          </a:p>
          <a:p>
            <a:r>
              <a:rPr lang="en-AU" sz="1900" i="1"/>
              <a:t>Economic – e.g. growth of BRICS nations’ economies</a:t>
            </a:r>
          </a:p>
          <a:p>
            <a:endParaRPr lang="en-AU" sz="1900" i="1"/>
          </a:p>
          <a:p>
            <a:r>
              <a:rPr lang="en-AU" sz="1900" i="1"/>
              <a:t>Ecological – e.g. GHG emissions </a:t>
            </a:r>
          </a:p>
          <a:p>
            <a:endParaRPr lang="en-AU" sz="1900" i="1"/>
          </a:p>
          <a:p>
            <a:r>
              <a:rPr lang="en-AU" sz="1900" i="1"/>
              <a:t>Political – e.g. changes in border regulations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523344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5E6B14-B76E-4DE3-A753-759E1538C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AU" sz="2800">
                <a:solidFill>
                  <a:srgbClr val="FFFFFF"/>
                </a:solidFill>
              </a:rPr>
              <a:t>Ways of understanding change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F121E638-0280-4660-BDDF-6E4ED2D5C7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5290451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877400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9177" y="1268760"/>
            <a:ext cx="8256918" cy="46085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4157052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AU" sz="3700">
                <a:solidFill>
                  <a:srgbClr val="FFFFFF"/>
                </a:solidFill>
              </a:rPr>
              <a:t>Possible disruptors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11580F78-4274-41CB-B777-D9B69678D7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341502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106321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ustom 1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1060</Words>
  <Application>Microsoft Office PowerPoint</Application>
  <PresentationFormat>On-screen Show (4:3)</PresentationFormat>
  <Paragraphs>161</Paragraphs>
  <Slides>20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Arial Rounded MT Bold</vt:lpstr>
      <vt:lpstr>Calibri</vt:lpstr>
      <vt:lpstr>Default Theme</vt:lpstr>
      <vt:lpstr>Change and innovation for  sustainable tourism</vt:lpstr>
      <vt:lpstr>Sustainable tourism is about the future</vt:lpstr>
      <vt:lpstr>Why is planning for change important? </vt:lpstr>
      <vt:lpstr> Understanding change </vt:lpstr>
      <vt:lpstr>Structural change</vt:lpstr>
      <vt:lpstr>Tourism trends that affect growth</vt:lpstr>
      <vt:lpstr>Ways of understanding change </vt:lpstr>
      <vt:lpstr>PowerPoint Presentation</vt:lpstr>
      <vt:lpstr>Possible disruptors </vt:lpstr>
      <vt:lpstr>Scott and Gössling (2015)  compare global risks vs tourism risks for next decade </vt:lpstr>
      <vt:lpstr>Innovation </vt:lpstr>
      <vt:lpstr>What is innovation? </vt:lpstr>
      <vt:lpstr>Four types of innovation </vt:lpstr>
      <vt:lpstr>Sustainability-oriented innovations</vt:lpstr>
      <vt:lpstr>The adoption of innovation </vt:lpstr>
      <vt:lpstr>Vs the non-adoption of innovation </vt:lpstr>
      <vt:lpstr>Smart tourism (and Artificial Intel) </vt:lpstr>
      <vt:lpstr>VR &amp; AR </vt:lpstr>
      <vt:lpstr>The shared economy </vt:lpstr>
      <vt:lpstr>Response to innovations:  The Slow Movement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and innovation for  sustainable tourism</dc:title>
  <dc:creator>Alexandra Coghlan</dc:creator>
  <cp:lastModifiedBy>Sally North</cp:lastModifiedBy>
  <cp:revision>7</cp:revision>
  <dcterms:created xsi:type="dcterms:W3CDTF">2019-08-21T06:16:37Z</dcterms:created>
  <dcterms:modified xsi:type="dcterms:W3CDTF">2019-09-18T17:56:07Z</dcterms:modified>
</cp:coreProperties>
</file>